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3.xml" ContentType="application/vnd.openxmlformats-officedocument.theme+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720" r:id="rId3"/>
    <p:sldMasterId id="2147483762" r:id="rId4"/>
  </p:sldMasterIdLst>
  <p:notesMasterIdLst>
    <p:notesMasterId r:id="rId21"/>
  </p:notesMasterIdLst>
  <p:sldIdLst>
    <p:sldId id="256" r:id="rId5"/>
    <p:sldId id="257" r:id="rId6"/>
    <p:sldId id="6614" r:id="rId7"/>
    <p:sldId id="6615" r:id="rId8"/>
    <p:sldId id="6617" r:id="rId9"/>
    <p:sldId id="6616" r:id="rId10"/>
    <p:sldId id="6618" r:id="rId11"/>
    <p:sldId id="6619" r:id="rId12"/>
    <p:sldId id="6620" r:id="rId13"/>
    <p:sldId id="6622" r:id="rId14"/>
    <p:sldId id="6621" r:id="rId15"/>
    <p:sldId id="6623" r:id="rId16"/>
    <p:sldId id="261" r:id="rId17"/>
    <p:sldId id="262" r:id="rId18"/>
    <p:sldId id="6624" r:id="rId19"/>
    <p:sldId id="662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Suriano" initials="MS" lastIdx="3" clrIdx="0">
    <p:extLst>
      <p:ext uri="{19B8F6BF-5375-455C-9EA6-DF929625EA0E}">
        <p15:presenceInfo xmlns:p15="http://schemas.microsoft.com/office/powerpoint/2012/main" userId="S::msuriano@castlerockinvesting.com::29fa373e-89cd-41b2-a03b-a31f066680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EE0584-5049-4C8B-8918-FF2CDD2D30A4}" v="3" dt="2021-06-01T14:10:34.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416A5-26BD-4DD7-93A0-80F34C12B5AF}" type="datetimeFigureOut">
              <a:rPr lang="en-US" smtClean="0"/>
              <a:t>6/11/2021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EA341-5357-4A95-ADD4-2B5C0F2EE7B2}" type="slidenum">
              <a:rPr lang="en-US" smtClean="0"/>
              <a:t>‹#›</a:t>
            </a:fld>
            <a:endParaRPr lang="en-US"/>
          </a:p>
        </p:txBody>
      </p:sp>
    </p:spTree>
    <p:extLst>
      <p:ext uri="{BB962C8B-B14F-4D97-AF65-F5344CB8AC3E}">
        <p14:creationId xmlns:p14="http://schemas.microsoft.com/office/powerpoint/2010/main" val="258976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0A6C38-9618-4BCE-B35C-9AE862302455}"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44332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A6CEC5-0CDC-47E1-B427-904B90578E97}"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251054961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itle Slide Image 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A15FCCE-9B7B-4CF0-9A8D-16AB43C9EAE0}"/>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a:xfrm>
            <a:off x="510363" y="6483946"/>
            <a:ext cx="3186748"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2" name="Picture 31">
            <a:extLst>
              <a:ext uri="{FF2B5EF4-FFF2-40B4-BE49-F238E27FC236}">
                <a16:creationId xmlns:a16="http://schemas.microsoft.com/office/drawing/2014/main" id="{8CF227FB-96F0-2C47-A3B7-67091A388F2D}"/>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221761131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Chapter Index">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3" y="6483946"/>
            <a:ext cx="32827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10249076" cy="4349356"/>
          </a:xfrm>
        </p:spPr>
        <p:txBody>
          <a:bodyPr/>
          <a:lstStyle>
            <a:lvl1pPr>
              <a:spcBef>
                <a:spcPts val="700"/>
              </a:spcBef>
              <a:tabLst>
                <a:tab pos="9934575" algn="r"/>
              </a:tabLst>
              <a:defRPr sz="2000"/>
            </a:lvl1pPr>
            <a:lvl2pPr>
              <a:spcBef>
                <a:spcPts val="700"/>
              </a:spcBef>
              <a:tabLst>
                <a:tab pos="9934575" algn="r"/>
              </a:tabLst>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1516853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1923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6998511" cy="4349356"/>
          </a:xfrm>
        </p:spPr>
        <p:txBody>
          <a:bodyPr/>
          <a:lstStyle>
            <a:lvl1pPr marL="457200" indent="-457200">
              <a:spcBef>
                <a:spcPts val="700"/>
              </a:spcBef>
              <a:buFont typeface="+mj-lt"/>
              <a:buAutoNum type="arabicPeriod"/>
              <a:tabLst>
                <a:tab pos="9934575" algn="r"/>
              </a:tabLst>
              <a:defRPr sz="2000"/>
            </a:lvl1pPr>
            <a:lvl2pPr marL="457200" indent="-457200">
              <a:spcBef>
                <a:spcPts val="700"/>
              </a:spcBef>
              <a:buFont typeface="+mj-lt"/>
              <a:buAutoNum type="arabicPeriod"/>
              <a:tabLst>
                <a:tab pos="9934575" algn="r"/>
              </a:tabLst>
              <a:defRPr sz="2000"/>
            </a:lvl2pPr>
            <a:lvl3pPr marL="457200" indent="-457200">
              <a:buFont typeface="+mj-lt"/>
              <a:buAutoNum type="arabicPeriod"/>
              <a:defRPr sz="2000" b="1">
                <a:solidFill>
                  <a:schemeClr val="accent1"/>
                </a:solidFill>
              </a:defRPr>
            </a:lvl3pPr>
            <a:lvl4pPr marL="457200" indent="-457200">
              <a:buFont typeface="+mj-lt"/>
              <a:buAutoNum type="arabicPeriod"/>
              <a:defRPr sz="2000">
                <a:solidFill>
                  <a:schemeClr val="accent1"/>
                </a:solidFill>
              </a:defRPr>
            </a:lvl4pPr>
            <a:lvl5pPr marL="720725" indent="-27305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7081907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1923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9" name="Content Placeholder 8">
            <a:extLst>
              <a:ext uri="{FF2B5EF4-FFF2-40B4-BE49-F238E27FC236}">
                <a16:creationId xmlns:a16="http://schemas.microsoft.com/office/drawing/2014/main" id="{2A9507B6-9B3C-423F-BDE4-29FE21D9261A}"/>
              </a:ext>
            </a:extLst>
          </p:cNvPr>
          <p:cNvSpPr>
            <a:spLocks noGrp="1"/>
          </p:cNvSpPr>
          <p:nvPr>
            <p:ph sz="quarter" idx="13"/>
          </p:nvPr>
        </p:nvSpPr>
        <p:spPr>
          <a:xfrm>
            <a:off x="501650" y="1824038"/>
            <a:ext cx="10450513" cy="4098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0342234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13811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17599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47339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51127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80740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84528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3" y="6483946"/>
            <a:ext cx="321497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686778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5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651279"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798291"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286933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301634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50673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52143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3" y="6483946"/>
            <a:ext cx="32093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3" name="Text Placeholder 13">
            <a:extLst>
              <a:ext uri="{FF2B5EF4-FFF2-40B4-BE49-F238E27FC236}">
                <a16:creationId xmlns:a16="http://schemas.microsoft.com/office/drawing/2014/main" id="{55DDEDCD-C0A0-4BE6-ACFB-943A6D3B2EED}"/>
              </a:ext>
            </a:extLst>
          </p:cNvPr>
          <p:cNvSpPr>
            <a:spLocks noGrp="1"/>
          </p:cNvSpPr>
          <p:nvPr>
            <p:ph type="body" sz="quarter" idx="19"/>
          </p:nvPr>
        </p:nvSpPr>
        <p:spPr>
          <a:xfrm>
            <a:off x="73025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4" name="Picture Placeholder 15">
            <a:extLst>
              <a:ext uri="{FF2B5EF4-FFF2-40B4-BE49-F238E27FC236}">
                <a16:creationId xmlns:a16="http://schemas.microsoft.com/office/drawing/2014/main" id="{1244BAF9-E683-4F9C-A21A-DF8AD7C8223B}"/>
              </a:ext>
            </a:extLst>
          </p:cNvPr>
          <p:cNvSpPr>
            <a:spLocks noGrp="1"/>
          </p:cNvSpPr>
          <p:nvPr>
            <p:ph type="pic" sz="quarter" idx="20" hasCustomPrompt="1"/>
          </p:nvPr>
        </p:nvSpPr>
        <p:spPr>
          <a:xfrm>
            <a:off x="74495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35" name="Text Placeholder 13">
            <a:extLst>
              <a:ext uri="{FF2B5EF4-FFF2-40B4-BE49-F238E27FC236}">
                <a16:creationId xmlns:a16="http://schemas.microsoft.com/office/drawing/2014/main" id="{CB9F6F48-2792-478D-A10D-4414F9C91922}"/>
              </a:ext>
            </a:extLst>
          </p:cNvPr>
          <p:cNvSpPr>
            <a:spLocks noGrp="1"/>
          </p:cNvSpPr>
          <p:nvPr>
            <p:ph type="body" sz="quarter" idx="21"/>
          </p:nvPr>
        </p:nvSpPr>
        <p:spPr>
          <a:xfrm>
            <a:off x="95250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6" name="Picture Placeholder 15">
            <a:extLst>
              <a:ext uri="{FF2B5EF4-FFF2-40B4-BE49-F238E27FC236}">
                <a16:creationId xmlns:a16="http://schemas.microsoft.com/office/drawing/2014/main" id="{1FDF9DDD-079A-42D9-955D-834499AC44AE}"/>
              </a:ext>
            </a:extLst>
          </p:cNvPr>
          <p:cNvSpPr>
            <a:spLocks noGrp="1"/>
          </p:cNvSpPr>
          <p:nvPr>
            <p:ph type="pic" sz="quarter" idx="22" hasCustomPrompt="1"/>
          </p:nvPr>
        </p:nvSpPr>
        <p:spPr>
          <a:xfrm>
            <a:off x="96720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Tree>
    <p:extLst>
      <p:ext uri="{BB962C8B-B14F-4D97-AF65-F5344CB8AC3E}">
        <p14:creationId xmlns:p14="http://schemas.microsoft.com/office/powerpoint/2010/main" val="359896766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2D4C809-686E-4BCF-8D38-AF75C2DDE29A}"/>
              </a:ext>
            </a:extLst>
          </p:cNvPr>
          <p:cNvSpPr>
            <a:spLocks noGrp="1"/>
          </p:cNvSpPr>
          <p:nvPr>
            <p:ph type="body" sz="quarter" idx="14"/>
          </p:nvPr>
        </p:nvSpPr>
        <p:spPr>
          <a:xfrm>
            <a:off x="510363" y="1289054"/>
            <a:ext cx="10450512" cy="481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400" b="0" spc="0" baseline="0">
                <a:latin typeface="+mj-lt"/>
              </a:defRPr>
            </a:lvl1pPr>
            <a:lvl2pPr>
              <a:spcBef>
                <a:spcPts val="3600"/>
              </a:spcBef>
              <a:defRPr sz="1600"/>
            </a:lvl2pPr>
            <a:lvl3pPr>
              <a:defRPr sz="1600"/>
            </a:lvl3pPr>
            <a:lvl4pPr>
              <a:defRPr sz="1600"/>
            </a:lvl4pPr>
            <a:lvl5pPr>
              <a:defRPr sz="16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endParaRPr lang="en-US" sz="4400"/>
          </a:p>
          <a:p>
            <a:pPr lvl="1"/>
            <a:r>
              <a:rPr lang="en-US"/>
              <a:t>Second level</a:t>
            </a:r>
          </a:p>
        </p:txBody>
      </p:sp>
      <p:sp>
        <p:nvSpPr>
          <p:cNvPr id="11" name="Rectangle 10">
            <a:extLst>
              <a:ext uri="{FF2B5EF4-FFF2-40B4-BE49-F238E27FC236}">
                <a16:creationId xmlns:a16="http://schemas.microsoft.com/office/drawing/2014/main" id="{211C7C25-6DB6-4DB5-B061-C8F9E8595512}"/>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a:xfrm>
            <a:off x="510363" y="418290"/>
            <a:ext cx="11171274" cy="359911"/>
          </a:xfrm>
        </p:spPr>
        <p:txBody>
          <a:bodyPr>
            <a:normAutofit/>
          </a:bodyPr>
          <a:lstStyle>
            <a:lvl1pPr>
              <a:defRPr sz="1600" spc="30" baseline="0">
                <a:latin typeface="+mn-lt"/>
              </a:defRPr>
            </a:lvl1pPr>
          </a:lstStyle>
          <a:p>
            <a:r>
              <a:rPr lang="en-US"/>
              <a:t>Click to edit Master title style</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1923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7026090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n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6998512" cy="465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3" y="6483946"/>
            <a:ext cx="31811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3099677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narr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1285875"/>
            <a:ext cx="6998512" cy="4655473"/>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254481"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9436410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3" y="6483946"/>
            <a:ext cx="31811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08604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A06BBC-E2EC-4353-8BF8-026E08333635}"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885138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a:xfrm>
            <a:off x="510363" y="6483946"/>
            <a:ext cx="3186748"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69247674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Section Header Image BG">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EE8EB0B7-6DCA-4483-843F-D656FE5421AA}"/>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a:xfrm>
            <a:off x="510363" y="6483946"/>
            <a:ext cx="31811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83642715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3"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76894306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smal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48837"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2010113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4243388"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3" y="6483946"/>
            <a:ext cx="31811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7985125"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0903045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9"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3429795"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6350001"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3">
            <a:extLst>
              <a:ext uri="{FF2B5EF4-FFF2-40B4-BE49-F238E27FC236}">
                <a16:creationId xmlns:a16="http://schemas.microsoft.com/office/drawing/2014/main" id="{4DAA7483-08C3-4C1B-967A-4FB6B7CAC56F}"/>
              </a:ext>
            </a:extLst>
          </p:cNvPr>
          <p:cNvSpPr>
            <a:spLocks noGrp="1"/>
          </p:cNvSpPr>
          <p:nvPr>
            <p:ph sz="half" idx="14"/>
          </p:nvPr>
        </p:nvSpPr>
        <p:spPr>
          <a:xfrm>
            <a:off x="9270207"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7141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53040283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wo Content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D5F03CE-D3E5-4038-8C56-708625F4A791}"/>
              </a:ext>
            </a:extLst>
          </p:cNvPr>
          <p:cNvSpPr>
            <a:spLocks noGrp="1"/>
          </p:cNvSpPr>
          <p:nvPr>
            <p:ph type="pic" sz="quarter" idx="13"/>
          </p:nvPr>
        </p:nvSpPr>
        <p:spPr>
          <a:xfrm>
            <a:off x="6096000" y="0"/>
            <a:ext cx="6089650" cy="6858000"/>
          </a:xfrm>
        </p:spPr>
        <p:txBody>
          <a:bodyPr/>
          <a:lstStyle/>
          <a:p>
            <a:endParaRPr lang="en-GB" dirty="0"/>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84694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040312"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10314134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Content Image BG">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89D703F4-20FC-4174-BE5A-B085E4F085D2}"/>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2243929"/>
            <a:ext cx="4680000" cy="3718848"/>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1923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1668429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illustr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4860000" cy="465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2" y="6483946"/>
            <a:ext cx="3220615"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58731787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Four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3" y="6483946"/>
            <a:ext cx="32601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286000" cy="22860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286000" cy="22860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286000" cy="22860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286000" cy="22860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3801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446EFD-9CA0-4967-A74C-8D4385CCBA5C}"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85335063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wo Content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4319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6" name="Text Placeholder 16">
            <a:extLst>
              <a:ext uri="{FF2B5EF4-FFF2-40B4-BE49-F238E27FC236}">
                <a16:creationId xmlns:a16="http://schemas.microsoft.com/office/drawing/2014/main" id="{89134B74-8383-41D2-8F47-83D56A549A82}"/>
              </a:ext>
            </a:extLst>
          </p:cNvPr>
          <p:cNvSpPr>
            <a:spLocks noGrp="1"/>
          </p:cNvSpPr>
          <p:nvPr>
            <p:ph type="body" sz="quarter" idx="19"/>
          </p:nvPr>
        </p:nvSpPr>
        <p:spPr>
          <a:xfrm>
            <a:off x="509588"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Picture Placeholder 11">
            <a:extLst>
              <a:ext uri="{FF2B5EF4-FFF2-40B4-BE49-F238E27FC236}">
                <a16:creationId xmlns:a16="http://schemas.microsoft.com/office/drawing/2014/main" id="{2F0D76AA-1DFE-4D79-812C-186D68189905}"/>
              </a:ext>
            </a:extLst>
          </p:cNvPr>
          <p:cNvSpPr>
            <a:spLocks noGrp="1"/>
          </p:cNvSpPr>
          <p:nvPr>
            <p:ph type="pic" sz="quarter" idx="15"/>
          </p:nvPr>
        </p:nvSpPr>
        <p:spPr>
          <a:xfrm>
            <a:off x="509586" y="1285875"/>
            <a:ext cx="4856165" cy="2286000"/>
          </a:xfrm>
        </p:spPr>
        <p:txBody>
          <a:bodyPr/>
          <a:lstStyle/>
          <a:p>
            <a:endParaRPr lang="en-GB" dirty="0"/>
          </a:p>
        </p:txBody>
      </p:sp>
      <p:sp>
        <p:nvSpPr>
          <p:cNvPr id="22" name="Picture Placeholder 11">
            <a:extLst>
              <a:ext uri="{FF2B5EF4-FFF2-40B4-BE49-F238E27FC236}">
                <a16:creationId xmlns:a16="http://schemas.microsoft.com/office/drawing/2014/main" id="{87E9B1C2-9C05-461F-8E14-2DFF60A2E714}"/>
              </a:ext>
            </a:extLst>
          </p:cNvPr>
          <p:cNvSpPr>
            <a:spLocks noGrp="1"/>
          </p:cNvSpPr>
          <p:nvPr>
            <p:ph type="pic" sz="quarter" idx="16"/>
          </p:nvPr>
        </p:nvSpPr>
        <p:spPr>
          <a:xfrm>
            <a:off x="6095998" y="1285875"/>
            <a:ext cx="4856165" cy="2286000"/>
          </a:xfrm>
        </p:spPr>
        <p:txBody>
          <a:bodyPr/>
          <a:lstStyle/>
          <a:p>
            <a:endParaRPr lang="en-GB" dirty="0"/>
          </a:p>
        </p:txBody>
      </p:sp>
      <p:sp>
        <p:nvSpPr>
          <p:cNvPr id="23" name="Text Placeholder 16">
            <a:extLst>
              <a:ext uri="{FF2B5EF4-FFF2-40B4-BE49-F238E27FC236}">
                <a16:creationId xmlns:a16="http://schemas.microsoft.com/office/drawing/2014/main" id="{06D13294-8C21-4034-890D-D7F6DFCCBBA0}"/>
              </a:ext>
            </a:extLst>
          </p:cNvPr>
          <p:cNvSpPr>
            <a:spLocks noGrp="1"/>
          </p:cNvSpPr>
          <p:nvPr>
            <p:ph type="body" sz="quarter" idx="20"/>
          </p:nvPr>
        </p:nvSpPr>
        <p:spPr>
          <a:xfrm>
            <a:off x="6096000"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1602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Eight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03681"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436812" cy="11557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436812" cy="11557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436812" cy="11557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436812" cy="11557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6" name="Text Placeholder 16">
            <a:extLst>
              <a:ext uri="{FF2B5EF4-FFF2-40B4-BE49-F238E27FC236}">
                <a16:creationId xmlns:a16="http://schemas.microsoft.com/office/drawing/2014/main" id="{A5B28517-BD15-4CC9-8966-9E26A25496B5}"/>
              </a:ext>
            </a:extLst>
          </p:cNvPr>
          <p:cNvSpPr>
            <a:spLocks noGrp="1"/>
          </p:cNvSpPr>
          <p:nvPr>
            <p:ph type="body" sz="quarter" idx="23"/>
          </p:nvPr>
        </p:nvSpPr>
        <p:spPr>
          <a:xfrm>
            <a:off x="50958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1" name="Picture Placeholder 11">
            <a:extLst>
              <a:ext uri="{FF2B5EF4-FFF2-40B4-BE49-F238E27FC236}">
                <a16:creationId xmlns:a16="http://schemas.microsoft.com/office/drawing/2014/main" id="{8DC2FAE1-3931-4C38-89A6-B5757B715A9F}"/>
              </a:ext>
            </a:extLst>
          </p:cNvPr>
          <p:cNvSpPr>
            <a:spLocks noGrp="1"/>
          </p:cNvSpPr>
          <p:nvPr>
            <p:ph type="pic" sz="quarter" idx="24"/>
          </p:nvPr>
        </p:nvSpPr>
        <p:spPr>
          <a:xfrm>
            <a:off x="509588" y="3910310"/>
            <a:ext cx="2436812" cy="1155700"/>
          </a:xfrm>
        </p:spPr>
        <p:txBody>
          <a:bodyPr/>
          <a:lstStyle/>
          <a:p>
            <a:endParaRPr lang="en-GB" dirty="0"/>
          </a:p>
        </p:txBody>
      </p:sp>
      <p:sp>
        <p:nvSpPr>
          <p:cNvPr id="22" name="Picture Placeholder 11">
            <a:extLst>
              <a:ext uri="{FF2B5EF4-FFF2-40B4-BE49-F238E27FC236}">
                <a16:creationId xmlns:a16="http://schemas.microsoft.com/office/drawing/2014/main" id="{B9AF8D75-77C0-43DC-B154-6C1DAD605D7B}"/>
              </a:ext>
            </a:extLst>
          </p:cNvPr>
          <p:cNvSpPr>
            <a:spLocks noGrp="1"/>
          </p:cNvSpPr>
          <p:nvPr>
            <p:ph type="pic" sz="quarter" idx="25"/>
          </p:nvPr>
        </p:nvSpPr>
        <p:spPr>
          <a:xfrm>
            <a:off x="3330198" y="3910310"/>
            <a:ext cx="2436812" cy="1155700"/>
          </a:xfrm>
        </p:spPr>
        <p:txBody>
          <a:bodyPr/>
          <a:lstStyle/>
          <a:p>
            <a:endParaRPr lang="en-GB" dirty="0"/>
          </a:p>
        </p:txBody>
      </p:sp>
      <p:sp>
        <p:nvSpPr>
          <p:cNvPr id="23" name="Picture Placeholder 11">
            <a:extLst>
              <a:ext uri="{FF2B5EF4-FFF2-40B4-BE49-F238E27FC236}">
                <a16:creationId xmlns:a16="http://schemas.microsoft.com/office/drawing/2014/main" id="{D2F053D7-8657-4D69-9D6B-6A31D3EE191F}"/>
              </a:ext>
            </a:extLst>
          </p:cNvPr>
          <p:cNvSpPr>
            <a:spLocks noGrp="1"/>
          </p:cNvSpPr>
          <p:nvPr>
            <p:ph type="pic" sz="quarter" idx="26"/>
          </p:nvPr>
        </p:nvSpPr>
        <p:spPr>
          <a:xfrm>
            <a:off x="6150808" y="3910310"/>
            <a:ext cx="2436812" cy="1155700"/>
          </a:xfrm>
        </p:spPr>
        <p:txBody>
          <a:bodyPr/>
          <a:lstStyle/>
          <a:p>
            <a:endParaRPr lang="en-GB" dirty="0"/>
          </a:p>
        </p:txBody>
      </p:sp>
      <p:sp>
        <p:nvSpPr>
          <p:cNvPr id="24" name="Picture Placeholder 11">
            <a:extLst>
              <a:ext uri="{FF2B5EF4-FFF2-40B4-BE49-F238E27FC236}">
                <a16:creationId xmlns:a16="http://schemas.microsoft.com/office/drawing/2014/main" id="{7109D2C2-06AB-4833-8A7E-8B77411F1184}"/>
              </a:ext>
            </a:extLst>
          </p:cNvPr>
          <p:cNvSpPr>
            <a:spLocks noGrp="1"/>
          </p:cNvSpPr>
          <p:nvPr>
            <p:ph type="pic" sz="quarter" idx="27"/>
          </p:nvPr>
        </p:nvSpPr>
        <p:spPr>
          <a:xfrm>
            <a:off x="8971418" y="3910310"/>
            <a:ext cx="2436812" cy="1155700"/>
          </a:xfrm>
        </p:spPr>
        <p:txBody>
          <a:bodyPr/>
          <a:lstStyle/>
          <a:p>
            <a:endParaRPr lang="en-GB" dirty="0"/>
          </a:p>
        </p:txBody>
      </p:sp>
      <p:sp>
        <p:nvSpPr>
          <p:cNvPr id="25" name="Text Placeholder 16">
            <a:extLst>
              <a:ext uri="{FF2B5EF4-FFF2-40B4-BE49-F238E27FC236}">
                <a16:creationId xmlns:a16="http://schemas.microsoft.com/office/drawing/2014/main" id="{3407D2D6-C5F5-4E02-A032-FD8D85631D98}"/>
              </a:ext>
            </a:extLst>
          </p:cNvPr>
          <p:cNvSpPr>
            <a:spLocks noGrp="1"/>
          </p:cNvSpPr>
          <p:nvPr>
            <p:ph type="body" sz="quarter" idx="28"/>
          </p:nvPr>
        </p:nvSpPr>
        <p:spPr>
          <a:xfrm>
            <a:off x="333019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6" name="Text Placeholder 16">
            <a:extLst>
              <a:ext uri="{FF2B5EF4-FFF2-40B4-BE49-F238E27FC236}">
                <a16:creationId xmlns:a16="http://schemas.microsoft.com/office/drawing/2014/main" id="{66694D52-5B0A-4635-86D1-9F3CE3083732}"/>
              </a:ext>
            </a:extLst>
          </p:cNvPr>
          <p:cNvSpPr>
            <a:spLocks noGrp="1"/>
          </p:cNvSpPr>
          <p:nvPr>
            <p:ph type="body" sz="quarter" idx="29"/>
          </p:nvPr>
        </p:nvSpPr>
        <p:spPr>
          <a:xfrm>
            <a:off x="615080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7" name="Text Placeholder 16">
            <a:extLst>
              <a:ext uri="{FF2B5EF4-FFF2-40B4-BE49-F238E27FC236}">
                <a16:creationId xmlns:a16="http://schemas.microsoft.com/office/drawing/2014/main" id="{F369DB06-CE64-460F-896F-F6D7BC4413B3}"/>
              </a:ext>
            </a:extLst>
          </p:cNvPr>
          <p:cNvSpPr>
            <a:spLocks noGrp="1"/>
          </p:cNvSpPr>
          <p:nvPr>
            <p:ph type="body" sz="quarter" idx="30"/>
          </p:nvPr>
        </p:nvSpPr>
        <p:spPr>
          <a:xfrm>
            <a:off x="897141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Tree>
    <p:extLst>
      <p:ext uri="{BB962C8B-B14F-4D97-AF65-F5344CB8AC3E}">
        <p14:creationId xmlns:p14="http://schemas.microsoft.com/office/powerpoint/2010/main" val="380085466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Four circl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3" y="6483946"/>
            <a:ext cx="3186748"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p:nvPr>
        </p:nvSpPr>
        <p:spPr>
          <a:xfrm>
            <a:off x="52199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1" name="Text Placeholder 7">
            <a:extLst>
              <a:ext uri="{FF2B5EF4-FFF2-40B4-BE49-F238E27FC236}">
                <a16:creationId xmlns:a16="http://schemas.microsoft.com/office/drawing/2014/main" id="{8E66F550-E782-4ACE-B58C-DCEEE04D83B2}"/>
              </a:ext>
            </a:extLst>
          </p:cNvPr>
          <p:cNvSpPr>
            <a:spLocks noGrp="1"/>
          </p:cNvSpPr>
          <p:nvPr>
            <p:ph type="body" sz="quarter" idx="24"/>
          </p:nvPr>
        </p:nvSpPr>
        <p:spPr>
          <a:xfrm>
            <a:off x="334260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2" name="Text Placeholder 7">
            <a:extLst>
              <a:ext uri="{FF2B5EF4-FFF2-40B4-BE49-F238E27FC236}">
                <a16:creationId xmlns:a16="http://schemas.microsoft.com/office/drawing/2014/main" id="{44E0CD34-26BF-4377-AAC7-C23FC9C5A1B9}"/>
              </a:ext>
            </a:extLst>
          </p:cNvPr>
          <p:cNvSpPr>
            <a:spLocks noGrp="1"/>
          </p:cNvSpPr>
          <p:nvPr>
            <p:ph type="body" sz="quarter" idx="25"/>
          </p:nvPr>
        </p:nvSpPr>
        <p:spPr>
          <a:xfrm>
            <a:off x="616321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3" name="Text Placeholder 7">
            <a:extLst>
              <a:ext uri="{FF2B5EF4-FFF2-40B4-BE49-F238E27FC236}">
                <a16:creationId xmlns:a16="http://schemas.microsoft.com/office/drawing/2014/main" id="{CFB3A794-A323-4426-B9B9-952E9B178D81}"/>
              </a:ext>
            </a:extLst>
          </p:cNvPr>
          <p:cNvSpPr>
            <a:spLocks noGrp="1"/>
          </p:cNvSpPr>
          <p:nvPr>
            <p:ph type="body" sz="quarter" idx="26"/>
          </p:nvPr>
        </p:nvSpPr>
        <p:spPr>
          <a:xfrm>
            <a:off x="898382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54891437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Four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431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7000"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64412"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91823"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404938"/>
            <a:ext cx="2472758" cy="2412000"/>
          </a:xfrm>
          <a:prstGeom prst="rect">
            <a:avLst/>
          </a:prstGeom>
          <a:ln>
            <a:noFill/>
          </a:ln>
        </p:spPr>
        <p:txBody>
          <a:bodyPr anchor="b" anchorCtr="0">
            <a:normAutofit/>
          </a:bodyPr>
          <a:lstStyle>
            <a:lvl1pPr algn="l">
              <a:lnSpc>
                <a:spcPct val="80000"/>
              </a:lnSpc>
              <a:defRPr sz="10000" b="0">
                <a:solidFill>
                  <a:schemeClr val="accent6"/>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335979" y="1404938"/>
            <a:ext cx="2472758" cy="2412000"/>
          </a:xfrm>
          <a:prstGeom prst="rect">
            <a:avLst/>
          </a:prstGeom>
          <a:ln>
            <a:noFill/>
          </a:ln>
        </p:spPr>
        <p:txBody>
          <a:bodyPr anchor="b" anchorCtr="0">
            <a:normAutofit/>
          </a:bodyPr>
          <a:lstStyle>
            <a:lvl1pPr algn="l">
              <a:lnSpc>
                <a:spcPct val="80000"/>
              </a:lnSpc>
              <a:defRPr sz="10000" b="0">
                <a:solidFill>
                  <a:schemeClr val="accent6"/>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46100" y="1404938"/>
            <a:ext cx="2472758" cy="2412000"/>
          </a:xfrm>
          <a:prstGeom prst="rect">
            <a:avLst/>
          </a:prstGeom>
          <a:ln>
            <a:noFill/>
          </a:ln>
        </p:spPr>
        <p:txBody>
          <a:bodyPr anchor="b" anchorCtr="0">
            <a:normAutofit/>
          </a:bodyPr>
          <a:lstStyle>
            <a:lvl1pPr algn="l">
              <a:lnSpc>
                <a:spcPct val="80000"/>
              </a:lnSpc>
              <a:defRPr sz="10000" b="0">
                <a:solidFill>
                  <a:schemeClr val="accent6"/>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991823" y="1404938"/>
            <a:ext cx="2472758" cy="2412000"/>
          </a:xfrm>
          <a:prstGeom prst="rect">
            <a:avLst/>
          </a:prstGeom>
          <a:ln>
            <a:noFill/>
          </a:ln>
        </p:spPr>
        <p:txBody>
          <a:bodyPr anchor="b" anchorCtr="0">
            <a:normAutofit/>
          </a:bodyPr>
          <a:lstStyle>
            <a:lvl1pPr algn="l">
              <a:lnSpc>
                <a:spcPct val="80000"/>
              </a:lnSpc>
              <a:defRPr sz="10000" b="0">
                <a:solidFill>
                  <a:schemeClr val="accent6"/>
                </a:solidFill>
                <a:latin typeface="+mj-lt"/>
              </a:defRPr>
            </a:lvl1pPr>
            <a:lvl2pPr algn="ctr">
              <a:defRPr sz="1800">
                <a:solidFill>
                  <a:schemeClr val="accent1"/>
                </a:solidFill>
              </a:defRPr>
            </a:lvl2pPr>
          </a:lstStyle>
          <a:p>
            <a:pPr lvl="0"/>
            <a:r>
              <a:rPr lang="en-US"/>
              <a:t>000</a:t>
            </a:r>
          </a:p>
        </p:txBody>
      </p:sp>
    </p:spTree>
    <p:extLst>
      <p:ext uri="{BB962C8B-B14F-4D97-AF65-F5344CB8AC3E}">
        <p14:creationId xmlns:p14="http://schemas.microsoft.com/office/powerpoint/2010/main" val="121167033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Eight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3" y="6483946"/>
            <a:ext cx="32093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7600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145479" y="17600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00912" y="17600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864823" y="17600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21" name="Text Placeholder 16">
            <a:extLst>
              <a:ext uri="{FF2B5EF4-FFF2-40B4-BE49-F238E27FC236}">
                <a16:creationId xmlns:a16="http://schemas.microsoft.com/office/drawing/2014/main" id="{D053614B-C29F-439D-8F34-868A1FB74612}"/>
              </a:ext>
            </a:extLst>
          </p:cNvPr>
          <p:cNvSpPr>
            <a:spLocks noGrp="1"/>
          </p:cNvSpPr>
          <p:nvPr>
            <p:ph type="body" sz="quarter" idx="27"/>
          </p:nvPr>
        </p:nvSpPr>
        <p:spPr>
          <a:xfrm>
            <a:off x="31384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2" name="Text Placeholder 16">
            <a:extLst>
              <a:ext uri="{FF2B5EF4-FFF2-40B4-BE49-F238E27FC236}">
                <a16:creationId xmlns:a16="http://schemas.microsoft.com/office/drawing/2014/main" id="{195958D4-AA43-48A3-A31D-AA7FD9997A46}"/>
              </a:ext>
            </a:extLst>
          </p:cNvPr>
          <p:cNvSpPr>
            <a:spLocks noGrp="1"/>
          </p:cNvSpPr>
          <p:nvPr>
            <p:ph type="body" sz="quarter" idx="28"/>
          </p:nvPr>
        </p:nvSpPr>
        <p:spPr>
          <a:xfrm>
            <a:off x="6097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3" name="Text Placeholder 16">
            <a:extLst>
              <a:ext uri="{FF2B5EF4-FFF2-40B4-BE49-F238E27FC236}">
                <a16:creationId xmlns:a16="http://schemas.microsoft.com/office/drawing/2014/main" id="{AB4D04C2-2263-46A7-9504-27C4EA99D36D}"/>
              </a:ext>
            </a:extLst>
          </p:cNvPr>
          <p:cNvSpPr>
            <a:spLocks noGrp="1"/>
          </p:cNvSpPr>
          <p:nvPr>
            <p:ph type="body" sz="quarter" idx="29"/>
          </p:nvPr>
        </p:nvSpPr>
        <p:spPr>
          <a:xfrm>
            <a:off x="88788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5" name="Text Placeholder 16">
            <a:extLst>
              <a:ext uri="{FF2B5EF4-FFF2-40B4-BE49-F238E27FC236}">
                <a16:creationId xmlns:a16="http://schemas.microsoft.com/office/drawing/2014/main" id="{ECA847AF-B817-4119-97AF-FDECB88DC14D}"/>
              </a:ext>
            </a:extLst>
          </p:cNvPr>
          <p:cNvSpPr>
            <a:spLocks noGrp="1"/>
          </p:cNvSpPr>
          <p:nvPr>
            <p:ph type="body" sz="quarter" idx="30"/>
          </p:nvPr>
        </p:nvSpPr>
        <p:spPr>
          <a:xfrm>
            <a:off x="509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26" name="Text Placeholder 7">
            <a:extLst>
              <a:ext uri="{FF2B5EF4-FFF2-40B4-BE49-F238E27FC236}">
                <a16:creationId xmlns:a16="http://schemas.microsoft.com/office/drawing/2014/main" id="{C832ADD4-F50F-454E-B2D9-876D8FB35595}"/>
              </a:ext>
            </a:extLst>
          </p:cNvPr>
          <p:cNvSpPr>
            <a:spLocks noGrp="1"/>
          </p:cNvSpPr>
          <p:nvPr>
            <p:ph type="body" sz="quarter" idx="31" hasCustomPrompt="1"/>
          </p:nvPr>
        </p:nvSpPr>
        <p:spPr>
          <a:xfrm>
            <a:off x="509588" y="38174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27" name="Text Placeholder 7">
            <a:extLst>
              <a:ext uri="{FF2B5EF4-FFF2-40B4-BE49-F238E27FC236}">
                <a16:creationId xmlns:a16="http://schemas.microsoft.com/office/drawing/2014/main" id="{6ACFFE69-15A9-487F-8FA4-4E14F0B61A53}"/>
              </a:ext>
            </a:extLst>
          </p:cNvPr>
          <p:cNvSpPr>
            <a:spLocks noGrp="1"/>
          </p:cNvSpPr>
          <p:nvPr>
            <p:ph type="body" sz="quarter" idx="32" hasCustomPrompt="1"/>
          </p:nvPr>
        </p:nvSpPr>
        <p:spPr>
          <a:xfrm>
            <a:off x="3145479" y="38174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28" name="Text Placeholder 7">
            <a:extLst>
              <a:ext uri="{FF2B5EF4-FFF2-40B4-BE49-F238E27FC236}">
                <a16:creationId xmlns:a16="http://schemas.microsoft.com/office/drawing/2014/main" id="{1FB81596-48BA-4359-88E6-7F2C6B3CF463}"/>
              </a:ext>
            </a:extLst>
          </p:cNvPr>
          <p:cNvSpPr>
            <a:spLocks noGrp="1"/>
          </p:cNvSpPr>
          <p:nvPr>
            <p:ph type="body" sz="quarter" idx="33" hasCustomPrompt="1"/>
          </p:nvPr>
        </p:nvSpPr>
        <p:spPr>
          <a:xfrm>
            <a:off x="6100912" y="38174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29" name="Text Placeholder 7">
            <a:extLst>
              <a:ext uri="{FF2B5EF4-FFF2-40B4-BE49-F238E27FC236}">
                <a16:creationId xmlns:a16="http://schemas.microsoft.com/office/drawing/2014/main" id="{5CDF8EA0-7409-4EEC-84A9-99386E2DA0B7}"/>
              </a:ext>
            </a:extLst>
          </p:cNvPr>
          <p:cNvSpPr>
            <a:spLocks noGrp="1"/>
          </p:cNvSpPr>
          <p:nvPr>
            <p:ph type="body" sz="quarter" idx="34" hasCustomPrompt="1"/>
          </p:nvPr>
        </p:nvSpPr>
        <p:spPr>
          <a:xfrm>
            <a:off x="8864823" y="3817441"/>
            <a:ext cx="2472758" cy="1160960"/>
          </a:xfrm>
          <a:prstGeom prst="rect">
            <a:avLst/>
          </a:prstGeom>
          <a:ln>
            <a:noFill/>
          </a:ln>
        </p:spPr>
        <p:txBody>
          <a:bodyPr anchor="b" anchorCtr="0">
            <a:normAutofit/>
          </a:bodyPr>
          <a:lstStyle>
            <a:lvl1pPr algn="l">
              <a:lnSpc>
                <a:spcPct val="80000"/>
              </a:lnSpc>
              <a:defRPr sz="8000" b="0">
                <a:solidFill>
                  <a:schemeClr val="accent6"/>
                </a:solidFill>
                <a:latin typeface="+mj-lt"/>
              </a:defRPr>
            </a:lvl1pPr>
            <a:lvl2pPr algn="ctr">
              <a:defRPr sz="1800">
                <a:solidFill>
                  <a:schemeClr val="accent1"/>
                </a:solidFill>
              </a:defRPr>
            </a:lvl2pPr>
          </a:lstStyle>
          <a:p>
            <a:pPr lvl="0"/>
            <a:r>
              <a:rPr lang="en-US"/>
              <a:t>000</a:t>
            </a:r>
          </a:p>
        </p:txBody>
      </p:sp>
      <p:sp>
        <p:nvSpPr>
          <p:cNvPr id="30" name="Text Placeholder 16">
            <a:extLst>
              <a:ext uri="{FF2B5EF4-FFF2-40B4-BE49-F238E27FC236}">
                <a16:creationId xmlns:a16="http://schemas.microsoft.com/office/drawing/2014/main" id="{24718102-A97F-483B-A9E6-474C8018ADA9}"/>
              </a:ext>
            </a:extLst>
          </p:cNvPr>
          <p:cNvSpPr>
            <a:spLocks noGrp="1"/>
          </p:cNvSpPr>
          <p:nvPr>
            <p:ph type="body" sz="quarter" idx="35"/>
          </p:nvPr>
        </p:nvSpPr>
        <p:spPr>
          <a:xfrm>
            <a:off x="31384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31" name="Text Placeholder 16">
            <a:extLst>
              <a:ext uri="{FF2B5EF4-FFF2-40B4-BE49-F238E27FC236}">
                <a16:creationId xmlns:a16="http://schemas.microsoft.com/office/drawing/2014/main" id="{AA260A7C-8FFD-4C6E-91CE-B0470195A70D}"/>
              </a:ext>
            </a:extLst>
          </p:cNvPr>
          <p:cNvSpPr>
            <a:spLocks noGrp="1"/>
          </p:cNvSpPr>
          <p:nvPr>
            <p:ph type="body" sz="quarter" idx="36"/>
          </p:nvPr>
        </p:nvSpPr>
        <p:spPr>
          <a:xfrm>
            <a:off x="6097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32" name="Text Placeholder 16">
            <a:extLst>
              <a:ext uri="{FF2B5EF4-FFF2-40B4-BE49-F238E27FC236}">
                <a16:creationId xmlns:a16="http://schemas.microsoft.com/office/drawing/2014/main" id="{1E55353B-A437-4DD1-85DB-2956FF65DD04}"/>
              </a:ext>
            </a:extLst>
          </p:cNvPr>
          <p:cNvSpPr>
            <a:spLocks noGrp="1"/>
          </p:cNvSpPr>
          <p:nvPr>
            <p:ph type="body" sz="quarter" idx="37"/>
          </p:nvPr>
        </p:nvSpPr>
        <p:spPr>
          <a:xfrm>
            <a:off x="88788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Tree>
    <p:extLst>
      <p:ext uri="{BB962C8B-B14F-4D97-AF65-F5344CB8AC3E}">
        <p14:creationId xmlns:p14="http://schemas.microsoft.com/office/powerpoint/2010/main" val="314560049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Data Visualis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930399"/>
            <a:ext cx="5040312" cy="3992563"/>
          </a:xfrm>
        </p:spPr>
        <p:txBody>
          <a:bodyPr>
            <a:normAutofit/>
          </a:bodyPr>
          <a:lstStyle>
            <a:lvl1pPr>
              <a:spcBef>
                <a:spcPts val="0"/>
              </a:spcBef>
              <a:spcAft>
                <a:spcPts val="1000"/>
              </a:spcAft>
              <a:defRPr sz="1200">
                <a:solidFill>
                  <a:schemeClr val="accent6"/>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939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6329363" y="520700"/>
            <a:ext cx="2468562" cy="2641600"/>
          </a:xfrm>
        </p:spPr>
        <p:txBody>
          <a:bodyPr/>
          <a:lstStyle/>
          <a:p>
            <a:endParaRPr lang="en-GB" dirty="0"/>
          </a:p>
        </p:txBody>
      </p:sp>
      <p:sp>
        <p:nvSpPr>
          <p:cNvPr id="11" name="Chart Placeholder 9">
            <a:extLst>
              <a:ext uri="{FF2B5EF4-FFF2-40B4-BE49-F238E27FC236}">
                <a16:creationId xmlns:a16="http://schemas.microsoft.com/office/drawing/2014/main" id="{0DB3372A-ADFE-49FB-B75B-BA6CE3C2562D}"/>
              </a:ext>
            </a:extLst>
          </p:cNvPr>
          <p:cNvSpPr>
            <a:spLocks noGrp="1"/>
          </p:cNvSpPr>
          <p:nvPr>
            <p:ph type="chart" sz="quarter" idx="14"/>
          </p:nvPr>
        </p:nvSpPr>
        <p:spPr>
          <a:xfrm>
            <a:off x="9288463" y="520700"/>
            <a:ext cx="2468562" cy="2641600"/>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29363" y="3429000"/>
            <a:ext cx="2468562" cy="2641600"/>
          </a:xfrm>
        </p:spPr>
        <p:txBody>
          <a:bodyPr/>
          <a:lstStyle/>
          <a:p>
            <a:endParaRPr lang="en-GB" dirty="0"/>
          </a:p>
        </p:txBody>
      </p:sp>
      <p:sp>
        <p:nvSpPr>
          <p:cNvPr id="13" name="Chart Placeholder 9">
            <a:extLst>
              <a:ext uri="{FF2B5EF4-FFF2-40B4-BE49-F238E27FC236}">
                <a16:creationId xmlns:a16="http://schemas.microsoft.com/office/drawing/2014/main" id="{97C169E8-5484-47A9-9091-3A4B0D4A7D7F}"/>
              </a:ext>
            </a:extLst>
          </p:cNvPr>
          <p:cNvSpPr>
            <a:spLocks noGrp="1"/>
          </p:cNvSpPr>
          <p:nvPr>
            <p:ph type="chart" sz="quarter" idx="16"/>
          </p:nvPr>
        </p:nvSpPr>
        <p:spPr>
          <a:xfrm>
            <a:off x="9288463" y="3429000"/>
            <a:ext cx="2468562" cy="2641600"/>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476183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Data Visualisa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823047"/>
            <a:ext cx="55864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54481"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2311399"/>
            <a:ext cx="5585637" cy="3611563"/>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605587" y="2311400"/>
            <a:ext cx="5076826" cy="3611563"/>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605588" y="1823047"/>
            <a:ext cx="50403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7458270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Two charts with 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336282"/>
            <a:ext cx="5341904"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a:xfrm>
            <a:off x="510362" y="6483946"/>
            <a:ext cx="32431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1824634"/>
            <a:ext cx="5341163" cy="4098328"/>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40477" y="1824635"/>
            <a:ext cx="5341936" cy="4098328"/>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342385" y="1336282"/>
            <a:ext cx="5303515"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F2D62C3F-4056-4646-B7E5-67D13A247EA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94155638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Two Table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EE96-78AF-4B2A-820F-7C0A6E30A7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EA9BC6-4514-4F78-913F-AFD906E86A6F}"/>
              </a:ext>
            </a:extLst>
          </p:cNvPr>
          <p:cNvSpPr>
            <a:spLocks noGrp="1"/>
          </p:cNvSpPr>
          <p:nvPr>
            <p:ph type="dt" sz="half" idx="10"/>
          </p:nvPr>
        </p:nvSpPr>
        <p:spPr>
          <a:xfrm>
            <a:off x="510362" y="6483946"/>
            <a:ext cx="31923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D0185666-4CB4-4CCC-95E9-05F65FF5852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44190D0-6B32-4008-87DB-1C66EBE237DF}"/>
              </a:ext>
            </a:extLst>
          </p:cNvPr>
          <p:cNvSpPr>
            <a:spLocks noGrp="1"/>
          </p:cNvSpPr>
          <p:nvPr>
            <p:ph type="sldNum" sz="quarter" idx="12"/>
          </p:nvPr>
        </p:nvSpPr>
        <p:spPr/>
        <p:txBody>
          <a:bodyPr/>
          <a:lstStyle/>
          <a:p>
            <a:fld id="{C01D6077-7623-46CE-922B-5B1B61F10384}" type="slidenum">
              <a:rPr lang="en-GB" smtClean="0"/>
              <a:pPr/>
              <a:t>‹#›</a:t>
            </a:fld>
            <a:endParaRPr lang="en-GB" dirty="0"/>
          </a:p>
        </p:txBody>
      </p:sp>
      <p:sp>
        <p:nvSpPr>
          <p:cNvPr id="8" name="Text Placeholder 7">
            <a:extLst>
              <a:ext uri="{FF2B5EF4-FFF2-40B4-BE49-F238E27FC236}">
                <a16:creationId xmlns:a16="http://schemas.microsoft.com/office/drawing/2014/main" id="{4C7F8148-0668-4FC8-8D42-56E5B3D1D6D8}"/>
              </a:ext>
            </a:extLst>
          </p:cNvPr>
          <p:cNvSpPr>
            <a:spLocks noGrp="1"/>
          </p:cNvSpPr>
          <p:nvPr>
            <p:ph type="body" sz="quarter" idx="13"/>
          </p:nvPr>
        </p:nvSpPr>
        <p:spPr>
          <a:xfrm>
            <a:off x="509588" y="12858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able Placeholder 9">
            <a:extLst>
              <a:ext uri="{FF2B5EF4-FFF2-40B4-BE49-F238E27FC236}">
                <a16:creationId xmlns:a16="http://schemas.microsoft.com/office/drawing/2014/main" id="{5FEE28FF-1060-4AC8-86E2-F9A1127989A9}"/>
              </a:ext>
            </a:extLst>
          </p:cNvPr>
          <p:cNvSpPr>
            <a:spLocks noGrp="1"/>
          </p:cNvSpPr>
          <p:nvPr>
            <p:ph type="tbl" sz="quarter" idx="14"/>
          </p:nvPr>
        </p:nvSpPr>
        <p:spPr>
          <a:xfrm>
            <a:off x="4457700" y="1155700"/>
            <a:ext cx="7200000" cy="2019300"/>
          </a:xfrm>
        </p:spPr>
        <p:txBody>
          <a:bodyPr/>
          <a:lstStyle/>
          <a:p>
            <a:endParaRPr lang="en-GB" dirty="0"/>
          </a:p>
        </p:txBody>
      </p:sp>
      <p:sp>
        <p:nvSpPr>
          <p:cNvPr id="11" name="Text Placeholder 7">
            <a:extLst>
              <a:ext uri="{FF2B5EF4-FFF2-40B4-BE49-F238E27FC236}">
                <a16:creationId xmlns:a16="http://schemas.microsoft.com/office/drawing/2014/main" id="{93AFE298-C10B-4E34-B969-E90415817F1F}"/>
              </a:ext>
            </a:extLst>
          </p:cNvPr>
          <p:cNvSpPr>
            <a:spLocks noGrp="1"/>
          </p:cNvSpPr>
          <p:nvPr>
            <p:ph type="body" sz="quarter" idx="15"/>
          </p:nvPr>
        </p:nvSpPr>
        <p:spPr>
          <a:xfrm>
            <a:off x="509588" y="39020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able Placeholder 9">
            <a:extLst>
              <a:ext uri="{FF2B5EF4-FFF2-40B4-BE49-F238E27FC236}">
                <a16:creationId xmlns:a16="http://schemas.microsoft.com/office/drawing/2014/main" id="{79CEF084-05DF-4BAB-8BD1-FAF6D06BF39A}"/>
              </a:ext>
            </a:extLst>
          </p:cNvPr>
          <p:cNvSpPr>
            <a:spLocks noGrp="1"/>
          </p:cNvSpPr>
          <p:nvPr>
            <p:ph type="tbl" sz="quarter" idx="16"/>
          </p:nvPr>
        </p:nvSpPr>
        <p:spPr>
          <a:xfrm>
            <a:off x="4457700" y="3771900"/>
            <a:ext cx="7200000" cy="2019300"/>
          </a:xfrm>
        </p:spPr>
        <p:txBody>
          <a:bodyPr/>
          <a:lstStyle/>
          <a:p>
            <a:endParaRPr lang="en-GB" dirty="0"/>
          </a:p>
        </p:txBody>
      </p:sp>
    </p:spTree>
    <p:extLst>
      <p:ext uri="{BB962C8B-B14F-4D97-AF65-F5344CB8AC3E}">
        <p14:creationId xmlns:p14="http://schemas.microsoft.com/office/powerpoint/2010/main" val="140258349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3E9054-9FB9-45F0-869B-73EB0045C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81880-DB1A-476D-9085-26CDC8C634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CD6968-EAEF-4260-ACAC-21B55550B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323992-3E94-44DF-9264-8F98B6C3E0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E10E6F-82BF-4AF7-A063-CF398B16C037}"/>
              </a:ext>
            </a:extLst>
          </p:cNvPr>
          <p:cNvSpPr>
            <a:spLocks noGrp="1"/>
          </p:cNvSpPr>
          <p:nvPr>
            <p:ph type="dt" sz="half" idx="10"/>
          </p:nvPr>
        </p:nvSpPr>
        <p:spPr>
          <a:xfrm>
            <a:off x="510363" y="6483946"/>
            <a:ext cx="32601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8" name="Footer Placeholder 7">
            <a:extLst>
              <a:ext uri="{FF2B5EF4-FFF2-40B4-BE49-F238E27FC236}">
                <a16:creationId xmlns:a16="http://schemas.microsoft.com/office/drawing/2014/main" id="{1E08E7FC-B1B4-4356-8FA5-407FC6AB7A2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300302-1266-4129-B498-914305B56BC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Title 9">
            <a:extLst>
              <a:ext uri="{FF2B5EF4-FFF2-40B4-BE49-F238E27FC236}">
                <a16:creationId xmlns:a16="http://schemas.microsoft.com/office/drawing/2014/main" id="{1739DD1C-AF6C-48A8-A5AB-DF72E56D177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5192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97AE3D-25EF-4D16-814C-66B8FEFF0A5E}"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521262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a:xfrm>
            <a:off x="510363" y="6483946"/>
            <a:ext cx="3186748"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51843930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a:xfrm>
            <a:off x="510363" y="6483946"/>
            <a:ext cx="32093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8" y="3936999"/>
            <a:ext cx="2436812" cy="1985963"/>
          </a:xfrm>
        </p:spPr>
        <p:txBody>
          <a:bodyPr>
            <a:normAutofit/>
          </a:bodyPr>
          <a:lstStyle>
            <a:lvl1pPr>
              <a:defRPr sz="1600">
                <a:solidFill>
                  <a:schemeClr val="accent6"/>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3557588" y="3936999"/>
            <a:ext cx="2436812" cy="1985963"/>
          </a:xfrm>
        </p:spPr>
        <p:txBody>
          <a:bodyPr>
            <a:normAutofit/>
          </a:bodyPr>
          <a:lstStyle>
            <a:lvl1pPr>
              <a:defRPr sz="1600">
                <a:solidFill>
                  <a:schemeClr val="accent6"/>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2738969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Contact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a:xfrm>
            <a:off x="510363" y="6483946"/>
            <a:ext cx="31811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7" y="2806701"/>
            <a:ext cx="2903537" cy="1244599"/>
          </a:xfrm>
        </p:spPr>
        <p:txBody>
          <a:bodyPr>
            <a:normAutofit/>
          </a:bodyPr>
          <a:lstStyle>
            <a:lvl1pPr>
              <a:spcBef>
                <a:spcPts val="1000"/>
              </a:spcBef>
              <a:defRPr sz="1600">
                <a:solidFill>
                  <a:schemeClr val="accent6"/>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509588" y="4470400"/>
            <a:ext cx="2903538" cy="1452562"/>
          </a:xfrm>
        </p:spPr>
        <p:txBody>
          <a:bodyPr>
            <a:normAutofit/>
          </a:bodyPr>
          <a:lstStyle>
            <a:lvl1pPr>
              <a:spcBef>
                <a:spcPts val="1000"/>
              </a:spcBef>
              <a:defRPr sz="1600">
                <a:solidFill>
                  <a:schemeClr val="accent6"/>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04241806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1C669-50F6-42C3-A8AB-3B66FA7B5BC9}"/>
              </a:ext>
            </a:extLst>
          </p:cNvPr>
          <p:cNvSpPr>
            <a:spLocks noGrp="1"/>
          </p:cNvSpPr>
          <p:nvPr>
            <p:ph type="dt" sz="half" idx="10"/>
          </p:nvPr>
        </p:nvSpPr>
        <p:spPr>
          <a:xfrm>
            <a:off x="510363" y="6483946"/>
            <a:ext cx="3209326"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 name="Footer Placeholder 2">
            <a:extLst>
              <a:ext uri="{FF2B5EF4-FFF2-40B4-BE49-F238E27FC236}">
                <a16:creationId xmlns:a16="http://schemas.microsoft.com/office/drawing/2014/main" id="{3436E9E3-9F0C-4F3D-B150-9C9FDA833C7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E9F3DDC-3D5C-4ED1-8D35-02FC618801B0}"/>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96531788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90677"/>
            <a:ext cx="6402742" cy="2191664"/>
          </a:xfrm>
        </p:spPr>
        <p:txBody>
          <a:bodyPr anchor="b">
            <a:noAutofit/>
          </a:bodyPr>
          <a:lstStyle>
            <a:lvl1pPr algn="l">
              <a:defRPr sz="8000"/>
            </a:lvl1pPr>
          </a:lstStyle>
          <a:p>
            <a:r>
              <a:rPr lang="en-US"/>
              <a:t>Click to edit </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a:xfrm>
            <a:off x="510362" y="6483946"/>
            <a:ext cx="32431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2" name="Picture 31">
            <a:extLst>
              <a:ext uri="{FF2B5EF4-FFF2-40B4-BE49-F238E27FC236}">
                <a16:creationId xmlns:a16="http://schemas.microsoft.com/office/drawing/2014/main" id="{AAFEEA92-8620-E64B-A92E-2418CE81E28C}"/>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158430022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DAD0E2D-F923-40BA-8C22-76240E743834}"/>
              </a:ext>
            </a:extLst>
          </p:cNvPr>
          <p:cNvSpPr>
            <a:spLocks noGrp="1"/>
          </p:cNvSpPr>
          <p:nvPr>
            <p:ph type="dt" sz="half" idx="10"/>
          </p:nvPr>
        </p:nvSpPr>
        <p:spPr>
          <a:xfrm>
            <a:off x="510363" y="6483946"/>
            <a:ext cx="3231904"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9E8CC73F-F66F-4DE6-A549-D67315FA98B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83AD482-2BAB-488F-81F0-C629724222F4}"/>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20" name="Picture 19">
            <a:extLst>
              <a:ext uri="{FF2B5EF4-FFF2-40B4-BE49-F238E27FC236}">
                <a16:creationId xmlns:a16="http://schemas.microsoft.com/office/drawing/2014/main" id="{8C679519-1E16-BE41-B861-3E2A9A9DCDD3}"/>
              </a:ext>
            </a:extLst>
          </p:cNvPr>
          <p:cNvPicPr>
            <a:picLocks noChangeAspect="1"/>
          </p:cNvPicPr>
          <p:nvPr userDrawn="1"/>
        </p:nvPicPr>
        <p:blipFill>
          <a:blip r:embed="rId2"/>
          <a:stretch>
            <a:fillRect/>
          </a:stretch>
        </p:blipFill>
        <p:spPr>
          <a:xfrm>
            <a:off x="4865968" y="3162687"/>
            <a:ext cx="2460064" cy="532625"/>
          </a:xfrm>
          <a:prstGeom prst="rect">
            <a:avLst/>
          </a:prstGeom>
        </p:spPr>
      </p:pic>
    </p:spTree>
    <p:extLst>
      <p:ext uri="{BB962C8B-B14F-4D97-AF65-F5344CB8AC3E}">
        <p14:creationId xmlns:p14="http://schemas.microsoft.com/office/powerpoint/2010/main" val="249766541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1"/>
          </p:nvPr>
        </p:nvSpPr>
        <p:spPr>
          <a:xfrm>
            <a:off x="609600" y="1694304"/>
            <a:ext cx="10972800" cy="4489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6574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5D7940-BEFE-42EC-9B47-E898663D7FDF}"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2510919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73C67-E69A-44C0-B561-5081DF82C2BF}"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553179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C63EF6-BDF0-45E8-81F2-8E32BB3FE5F5}"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562149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5" name="Picture 4">
            <a:extLst>
              <a:ext uri="{FF2B5EF4-FFF2-40B4-BE49-F238E27FC236}">
                <a16:creationId xmlns:a16="http://schemas.microsoft.com/office/drawing/2014/main" id="{A8E95112-B6CA-2743-A75A-1A8CCB769C62}"/>
              </a:ext>
            </a:extLst>
          </p:cNvPr>
          <p:cNvPicPr>
            <a:picLocks noChangeAspect="1"/>
          </p:cNvPicPr>
          <p:nvPr userDrawn="1"/>
        </p:nvPicPr>
        <p:blipFill>
          <a:blip r:embed="rId2"/>
          <a:stretch>
            <a:fillRect/>
          </a:stretch>
        </p:blipFill>
        <p:spPr>
          <a:xfrm>
            <a:off x="390426" y="333714"/>
            <a:ext cx="1089124" cy="235805"/>
          </a:xfrm>
          <a:prstGeom prst="rect">
            <a:avLst/>
          </a:prstGeom>
        </p:spPr>
      </p:pic>
    </p:spTree>
    <p:extLst>
      <p:ext uri="{BB962C8B-B14F-4D97-AF65-F5344CB8AC3E}">
        <p14:creationId xmlns:p14="http://schemas.microsoft.com/office/powerpoint/2010/main" val="2591028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gol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3" y="1420429"/>
            <a:ext cx="8287561" cy="2387600"/>
          </a:xfrm>
        </p:spPr>
        <p:txBody>
          <a:bodyPr anchor="b">
            <a:normAutofit/>
          </a:bodyPr>
          <a:lstStyle>
            <a:lvl1pPr algn="l">
              <a:defRPr sz="4900">
                <a:solidFill>
                  <a:schemeClr val="accent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3" y="4068420"/>
            <a:ext cx="8287561" cy="1655762"/>
          </a:xfrm>
        </p:spPr>
        <p:txBody>
          <a:bodyPr>
            <a:normAutofit/>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2" name="Picture 31">
            <a:extLst>
              <a:ext uri="{FF2B5EF4-FFF2-40B4-BE49-F238E27FC236}">
                <a16:creationId xmlns:a16="http://schemas.microsoft.com/office/drawing/2014/main" id="{E833E34C-35B8-2345-AEEB-3E54ACC9C95A}"/>
              </a:ext>
            </a:extLst>
          </p:cNvPr>
          <p:cNvPicPr>
            <a:picLocks noChangeAspect="1"/>
          </p:cNvPicPr>
          <p:nvPr userDrawn="1"/>
        </p:nvPicPr>
        <p:blipFill>
          <a:blip r:embed="rId2"/>
          <a:stretch>
            <a:fillRect/>
          </a:stretch>
        </p:blipFill>
        <p:spPr>
          <a:xfrm>
            <a:off x="10805869" y="333714"/>
            <a:ext cx="1089124" cy="235805"/>
          </a:xfrm>
          <a:prstGeom prst="rect">
            <a:avLst/>
          </a:prstGeom>
        </p:spPr>
      </p:pic>
    </p:spTree>
    <p:extLst>
      <p:ext uri="{BB962C8B-B14F-4D97-AF65-F5344CB8AC3E}">
        <p14:creationId xmlns:p14="http://schemas.microsoft.com/office/powerpoint/2010/main" val="2325365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Image 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A15FCCE-9B7B-4CF0-9A8D-16AB43C9EAE0}"/>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3" name="Picture 32">
            <a:extLst>
              <a:ext uri="{FF2B5EF4-FFF2-40B4-BE49-F238E27FC236}">
                <a16:creationId xmlns:a16="http://schemas.microsoft.com/office/drawing/2014/main" id="{6C66107C-6889-B945-8FEB-51DFE065C415}"/>
              </a:ext>
            </a:extLst>
          </p:cNvPr>
          <p:cNvPicPr>
            <a:picLocks noChangeAspect="1"/>
          </p:cNvPicPr>
          <p:nvPr userDrawn="1"/>
        </p:nvPicPr>
        <p:blipFill>
          <a:blip r:embed="rId2"/>
          <a:stretch>
            <a:fillRect/>
          </a:stretch>
        </p:blipFill>
        <p:spPr>
          <a:xfrm>
            <a:off x="390426" y="333714"/>
            <a:ext cx="1089124" cy="235805"/>
          </a:xfrm>
          <a:prstGeom prst="rect">
            <a:avLst/>
          </a:prstGeom>
        </p:spPr>
      </p:pic>
    </p:spTree>
    <p:extLst>
      <p:ext uri="{BB962C8B-B14F-4D97-AF65-F5344CB8AC3E}">
        <p14:creationId xmlns:p14="http://schemas.microsoft.com/office/powerpoint/2010/main" val="3357983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CEFAEB-9965-4367-B7D4-51EB7B0EE595}" type="datetime1">
              <a:rPr lang="en-US" smtClean="0"/>
              <a:t>6/11/2021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pic>
        <p:nvPicPr>
          <p:cNvPr id="8" name="Picture 7">
            <a:extLst>
              <a:ext uri="{FF2B5EF4-FFF2-40B4-BE49-F238E27FC236}">
                <a16:creationId xmlns:a16="http://schemas.microsoft.com/office/drawing/2014/main" id="{53C2824D-F674-4E52-962C-2DA74EAA44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333" y="6145315"/>
            <a:ext cx="911939" cy="634063"/>
          </a:xfrm>
          <a:prstGeom prst="rect">
            <a:avLst/>
          </a:prstGeom>
        </p:spPr>
      </p:pic>
    </p:spTree>
    <p:extLst>
      <p:ext uri="{BB962C8B-B14F-4D97-AF65-F5344CB8AC3E}">
        <p14:creationId xmlns:p14="http://schemas.microsoft.com/office/powerpoint/2010/main" val="1387166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Index">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10249076" cy="4349356"/>
          </a:xfrm>
        </p:spPr>
        <p:txBody>
          <a:bodyPr/>
          <a:lstStyle>
            <a:lvl1pPr>
              <a:spcBef>
                <a:spcPts val="700"/>
              </a:spcBef>
              <a:tabLst>
                <a:tab pos="9934575" algn="r"/>
              </a:tabLst>
              <a:defRPr sz="2000"/>
            </a:lvl1pPr>
            <a:lvl2pPr>
              <a:spcBef>
                <a:spcPts val="700"/>
              </a:spcBef>
              <a:tabLst>
                <a:tab pos="9934575" algn="r"/>
              </a:tabLst>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3494828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6998511" cy="4349356"/>
          </a:xfrm>
        </p:spPr>
        <p:txBody>
          <a:bodyPr/>
          <a:lstStyle>
            <a:lvl1pPr marL="457200" indent="-457200">
              <a:spcBef>
                <a:spcPts val="700"/>
              </a:spcBef>
              <a:buFont typeface="+mj-lt"/>
              <a:buAutoNum type="arabicPeriod"/>
              <a:tabLst>
                <a:tab pos="9934575" algn="r"/>
              </a:tabLst>
              <a:defRPr sz="2000"/>
            </a:lvl1pPr>
            <a:lvl2pPr marL="457200" indent="-457200">
              <a:spcBef>
                <a:spcPts val="700"/>
              </a:spcBef>
              <a:buFont typeface="+mj-lt"/>
              <a:buAutoNum type="arabicPeriod"/>
              <a:tabLst>
                <a:tab pos="9934575" algn="r"/>
              </a:tabLst>
              <a:defRPr sz="2000"/>
            </a:lvl2pPr>
            <a:lvl3pPr marL="457200" indent="-457200">
              <a:spcBef>
                <a:spcPts val="700"/>
              </a:spcBef>
              <a:buFont typeface="+mj-lt"/>
              <a:buAutoNum type="arabicPeriod"/>
              <a:defRPr sz="2000" b="1">
                <a:solidFill>
                  <a:schemeClr val="accent1"/>
                </a:solidFill>
              </a:defRPr>
            </a:lvl3pPr>
            <a:lvl4pPr marL="457200" indent="-457200">
              <a:spcBef>
                <a:spcPts val="700"/>
              </a:spcBef>
              <a:buFont typeface="+mj-lt"/>
              <a:buAutoNum type="arabicPeriod"/>
              <a:defRPr sz="2000">
                <a:solidFill>
                  <a:schemeClr val="accent1"/>
                </a:solidFill>
              </a:defRPr>
            </a:lvl4pPr>
            <a:lvl5pPr marL="720725" indent="-27305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74855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9" name="Content Placeholder 8">
            <a:extLst>
              <a:ext uri="{FF2B5EF4-FFF2-40B4-BE49-F238E27FC236}">
                <a16:creationId xmlns:a16="http://schemas.microsoft.com/office/drawing/2014/main" id="{2A9507B6-9B3C-423F-BDE4-29FE21D9261A}"/>
              </a:ext>
            </a:extLst>
          </p:cNvPr>
          <p:cNvSpPr>
            <a:spLocks noGrp="1"/>
          </p:cNvSpPr>
          <p:nvPr>
            <p:ph sz="quarter" idx="13"/>
          </p:nvPr>
        </p:nvSpPr>
        <p:spPr>
          <a:xfrm>
            <a:off x="501650" y="1824038"/>
            <a:ext cx="10450513" cy="4098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64842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13811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17599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47339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51127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80740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84528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10252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651279"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798291"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286933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301634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50673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52143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3" name="Text Placeholder 13">
            <a:extLst>
              <a:ext uri="{FF2B5EF4-FFF2-40B4-BE49-F238E27FC236}">
                <a16:creationId xmlns:a16="http://schemas.microsoft.com/office/drawing/2014/main" id="{55DDEDCD-C0A0-4BE6-ACFB-943A6D3B2EED}"/>
              </a:ext>
            </a:extLst>
          </p:cNvPr>
          <p:cNvSpPr>
            <a:spLocks noGrp="1"/>
          </p:cNvSpPr>
          <p:nvPr>
            <p:ph type="body" sz="quarter" idx="19"/>
          </p:nvPr>
        </p:nvSpPr>
        <p:spPr>
          <a:xfrm>
            <a:off x="73025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4" name="Picture Placeholder 15">
            <a:extLst>
              <a:ext uri="{FF2B5EF4-FFF2-40B4-BE49-F238E27FC236}">
                <a16:creationId xmlns:a16="http://schemas.microsoft.com/office/drawing/2014/main" id="{1244BAF9-E683-4F9C-A21A-DF8AD7C8223B}"/>
              </a:ext>
            </a:extLst>
          </p:cNvPr>
          <p:cNvSpPr>
            <a:spLocks noGrp="1"/>
          </p:cNvSpPr>
          <p:nvPr>
            <p:ph type="pic" sz="quarter" idx="20" hasCustomPrompt="1"/>
          </p:nvPr>
        </p:nvSpPr>
        <p:spPr>
          <a:xfrm>
            <a:off x="74495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35" name="Text Placeholder 13">
            <a:extLst>
              <a:ext uri="{FF2B5EF4-FFF2-40B4-BE49-F238E27FC236}">
                <a16:creationId xmlns:a16="http://schemas.microsoft.com/office/drawing/2014/main" id="{CB9F6F48-2792-478D-A10D-4414F9C91922}"/>
              </a:ext>
            </a:extLst>
          </p:cNvPr>
          <p:cNvSpPr>
            <a:spLocks noGrp="1"/>
          </p:cNvSpPr>
          <p:nvPr>
            <p:ph type="body" sz="quarter" idx="21"/>
          </p:nvPr>
        </p:nvSpPr>
        <p:spPr>
          <a:xfrm>
            <a:off x="95250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6" name="Picture Placeholder 15">
            <a:extLst>
              <a:ext uri="{FF2B5EF4-FFF2-40B4-BE49-F238E27FC236}">
                <a16:creationId xmlns:a16="http://schemas.microsoft.com/office/drawing/2014/main" id="{1FDF9DDD-079A-42D9-955D-834499AC44AE}"/>
              </a:ext>
            </a:extLst>
          </p:cNvPr>
          <p:cNvSpPr>
            <a:spLocks noGrp="1"/>
          </p:cNvSpPr>
          <p:nvPr>
            <p:ph type="pic" sz="quarter" idx="22" hasCustomPrompt="1"/>
          </p:nvPr>
        </p:nvSpPr>
        <p:spPr>
          <a:xfrm>
            <a:off x="96720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Tree>
    <p:extLst>
      <p:ext uri="{BB962C8B-B14F-4D97-AF65-F5344CB8AC3E}">
        <p14:creationId xmlns:p14="http://schemas.microsoft.com/office/powerpoint/2010/main" val="8619833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2D4C809-686E-4BCF-8D38-AF75C2DDE29A}"/>
              </a:ext>
            </a:extLst>
          </p:cNvPr>
          <p:cNvSpPr>
            <a:spLocks noGrp="1"/>
          </p:cNvSpPr>
          <p:nvPr>
            <p:ph type="body" sz="quarter" idx="14"/>
          </p:nvPr>
        </p:nvSpPr>
        <p:spPr>
          <a:xfrm>
            <a:off x="510363" y="1289054"/>
            <a:ext cx="10450512" cy="481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400" b="0" spc="0" baseline="0">
                <a:latin typeface="+mj-lt"/>
              </a:defRPr>
            </a:lvl1pPr>
            <a:lvl2pPr>
              <a:spcBef>
                <a:spcPts val="3600"/>
              </a:spcBef>
              <a:defRPr sz="1600"/>
            </a:lvl2pPr>
            <a:lvl3pPr marL="0" indent="0">
              <a:spcBef>
                <a:spcPts val="3600"/>
              </a:spcBef>
              <a:buNone/>
              <a:defRPr sz="1600">
                <a:solidFill>
                  <a:schemeClr val="accent1"/>
                </a:solidFill>
              </a:defRPr>
            </a:lvl3pPr>
            <a:lvl4pPr>
              <a:defRPr sz="1600"/>
            </a:lvl4pPr>
            <a:lvl5pPr>
              <a:defRPr sz="16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endParaRPr lang="en-US" sz="4400"/>
          </a:p>
          <a:p>
            <a:pPr lvl="1"/>
            <a:r>
              <a:rPr lang="en-US"/>
              <a:t>Second level</a:t>
            </a:r>
          </a:p>
          <a:p>
            <a:pPr lvl="2"/>
            <a:r>
              <a:rPr lang="en-US"/>
              <a:t>Third level</a:t>
            </a:r>
          </a:p>
        </p:txBody>
      </p:sp>
      <p:sp>
        <p:nvSpPr>
          <p:cNvPr id="11" name="Rectangle 10">
            <a:extLst>
              <a:ext uri="{FF2B5EF4-FFF2-40B4-BE49-F238E27FC236}">
                <a16:creationId xmlns:a16="http://schemas.microsoft.com/office/drawing/2014/main" id="{211C7C25-6DB6-4DB5-B061-C8F9E8595512}"/>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a:xfrm>
            <a:off x="510363" y="418290"/>
            <a:ext cx="11171274" cy="359911"/>
          </a:xfrm>
        </p:spPr>
        <p:txBody>
          <a:bodyPr>
            <a:normAutofit/>
          </a:bodyPr>
          <a:lstStyle>
            <a:lvl1pPr>
              <a:defRPr sz="1600" spc="30" baseline="0">
                <a:latin typeface="+mn-lt"/>
              </a:defRPr>
            </a:lvl1pPr>
          </a:lstStyle>
          <a:p>
            <a:r>
              <a:rPr lang="en-US"/>
              <a:t>Click to edit Master title style</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89442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n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6998512" cy="4655473"/>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6480524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narr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1285875"/>
            <a:ext cx="6998512" cy="4655473"/>
          </a:xfrm>
        </p:spPr>
        <p:txBody>
          <a:bodyPr>
            <a:normAutofit/>
          </a:bodyPr>
          <a:lstStyle>
            <a:lvl1pPr>
              <a:defRPr sz="1800">
                <a:solidFill>
                  <a:schemeClr val="accent1"/>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604400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923794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04261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66FC6D-7DDB-4715-85C0-B0535F77D0E2}" type="datetime1">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6708328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solidFill>
                  <a:schemeClr val="accent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6490781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Image BG">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EE8EB0B7-6DCA-4483-843F-D656FE5421AA}"/>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116157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2363762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smal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314348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3265487" cy="4637088"/>
          </a:xfrm>
        </p:spPr>
        <p:txBody>
          <a:bodyPr>
            <a:normAutofit/>
          </a:bodyPr>
          <a:lstStyle>
            <a:lvl1pPr>
              <a:defRPr sz="1200">
                <a:solidFill>
                  <a:schemeClr val="accent1"/>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4243388" y="1285875"/>
            <a:ext cx="3265487" cy="4637088"/>
          </a:xfrm>
        </p:spPr>
        <p:txBody>
          <a:bodyPr>
            <a:normAutofit/>
          </a:bodyPr>
          <a:lstStyle>
            <a:lvl1pPr>
              <a:defRPr sz="1200">
                <a:solidFill>
                  <a:schemeClr val="accent1"/>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7985125" y="1285875"/>
            <a:ext cx="3265487" cy="4637088"/>
          </a:xfrm>
        </p:spPr>
        <p:txBody>
          <a:bodyPr>
            <a:normAutofit/>
          </a:bodyPr>
          <a:lstStyle>
            <a:lvl1pPr>
              <a:defRPr sz="1200">
                <a:solidFill>
                  <a:schemeClr val="accent1"/>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76628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9" y="1285875"/>
            <a:ext cx="2436812" cy="4637088"/>
          </a:xfrm>
        </p:spPr>
        <p:txBody>
          <a:bodyPr>
            <a:norm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3429795" y="1285875"/>
            <a:ext cx="2436812" cy="4637088"/>
          </a:xfrm>
        </p:spPr>
        <p:txBody>
          <a:bodyPr>
            <a:norm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6350001" y="1285875"/>
            <a:ext cx="2436812" cy="4637088"/>
          </a:xfrm>
        </p:spPr>
        <p:txBody>
          <a:bodyPr>
            <a:norm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3">
            <a:extLst>
              <a:ext uri="{FF2B5EF4-FFF2-40B4-BE49-F238E27FC236}">
                <a16:creationId xmlns:a16="http://schemas.microsoft.com/office/drawing/2014/main" id="{4DAA7483-08C3-4C1B-967A-4FB6B7CAC56F}"/>
              </a:ext>
            </a:extLst>
          </p:cNvPr>
          <p:cNvSpPr>
            <a:spLocks noGrp="1"/>
          </p:cNvSpPr>
          <p:nvPr>
            <p:ph sz="half" idx="14"/>
          </p:nvPr>
        </p:nvSpPr>
        <p:spPr>
          <a:xfrm>
            <a:off x="9270207" y="1285875"/>
            <a:ext cx="2436812" cy="4637088"/>
          </a:xfrm>
        </p:spPr>
        <p:txBody>
          <a:bodyPr>
            <a:normAutofit/>
          </a:bodyPr>
          <a:lstStyle>
            <a:lvl1pPr>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4957083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D5F03CE-D3E5-4038-8C56-708625F4A791}"/>
              </a:ext>
            </a:extLst>
          </p:cNvPr>
          <p:cNvSpPr>
            <a:spLocks noGrp="1"/>
          </p:cNvSpPr>
          <p:nvPr>
            <p:ph type="pic" sz="quarter" idx="13"/>
          </p:nvPr>
        </p:nvSpPr>
        <p:spPr>
          <a:xfrm>
            <a:off x="6096000" y="0"/>
            <a:ext cx="6089650" cy="6858000"/>
          </a:xfrm>
        </p:spPr>
        <p:txBody>
          <a:bodyPr/>
          <a:lstStyle/>
          <a:p>
            <a:endParaRPr lang="en-GB" dirty="0"/>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84694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040312"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864248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Image BG">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89D703F4-20FC-4174-BE5A-B085E4F085D2}"/>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2243929"/>
            <a:ext cx="4680000" cy="3718848"/>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1096521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illustr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4860000" cy="4655473"/>
          </a:xfrm>
        </p:spPr>
        <p:txBody>
          <a:bodyPr/>
          <a:lstStyle>
            <a:lvl1pPr>
              <a:defRPr>
                <a:solidFill>
                  <a:schemeClr val="accent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5436325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our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286000" cy="22860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286000" cy="22860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286000" cy="22860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286000" cy="22860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2825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AA0EA8-0CC0-434A-B2E2-AA31D53114A1}" type="datetime1">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21490053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6" name="Text Placeholder 16">
            <a:extLst>
              <a:ext uri="{FF2B5EF4-FFF2-40B4-BE49-F238E27FC236}">
                <a16:creationId xmlns:a16="http://schemas.microsoft.com/office/drawing/2014/main" id="{89134B74-8383-41D2-8F47-83D56A549A82}"/>
              </a:ext>
            </a:extLst>
          </p:cNvPr>
          <p:cNvSpPr>
            <a:spLocks noGrp="1"/>
          </p:cNvSpPr>
          <p:nvPr>
            <p:ph type="body" sz="quarter" idx="19"/>
          </p:nvPr>
        </p:nvSpPr>
        <p:spPr>
          <a:xfrm>
            <a:off x="509588"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Picture Placeholder 11">
            <a:extLst>
              <a:ext uri="{FF2B5EF4-FFF2-40B4-BE49-F238E27FC236}">
                <a16:creationId xmlns:a16="http://schemas.microsoft.com/office/drawing/2014/main" id="{2F0D76AA-1DFE-4D79-812C-186D68189905}"/>
              </a:ext>
            </a:extLst>
          </p:cNvPr>
          <p:cNvSpPr>
            <a:spLocks noGrp="1"/>
          </p:cNvSpPr>
          <p:nvPr>
            <p:ph type="pic" sz="quarter" idx="15"/>
          </p:nvPr>
        </p:nvSpPr>
        <p:spPr>
          <a:xfrm>
            <a:off x="509586" y="1285875"/>
            <a:ext cx="4856165" cy="2286000"/>
          </a:xfrm>
        </p:spPr>
        <p:txBody>
          <a:bodyPr/>
          <a:lstStyle/>
          <a:p>
            <a:endParaRPr lang="en-GB" dirty="0"/>
          </a:p>
        </p:txBody>
      </p:sp>
      <p:sp>
        <p:nvSpPr>
          <p:cNvPr id="22" name="Picture Placeholder 11">
            <a:extLst>
              <a:ext uri="{FF2B5EF4-FFF2-40B4-BE49-F238E27FC236}">
                <a16:creationId xmlns:a16="http://schemas.microsoft.com/office/drawing/2014/main" id="{87E9B1C2-9C05-461F-8E14-2DFF60A2E714}"/>
              </a:ext>
            </a:extLst>
          </p:cNvPr>
          <p:cNvSpPr>
            <a:spLocks noGrp="1"/>
          </p:cNvSpPr>
          <p:nvPr>
            <p:ph type="pic" sz="quarter" idx="16"/>
          </p:nvPr>
        </p:nvSpPr>
        <p:spPr>
          <a:xfrm>
            <a:off x="6095998" y="1285875"/>
            <a:ext cx="4856165" cy="2286000"/>
          </a:xfrm>
        </p:spPr>
        <p:txBody>
          <a:bodyPr/>
          <a:lstStyle/>
          <a:p>
            <a:endParaRPr lang="en-GB" dirty="0"/>
          </a:p>
        </p:txBody>
      </p:sp>
      <p:sp>
        <p:nvSpPr>
          <p:cNvPr id="23" name="Text Placeholder 16">
            <a:extLst>
              <a:ext uri="{FF2B5EF4-FFF2-40B4-BE49-F238E27FC236}">
                <a16:creationId xmlns:a16="http://schemas.microsoft.com/office/drawing/2014/main" id="{06D13294-8C21-4034-890D-D7F6DFCCBBA0}"/>
              </a:ext>
            </a:extLst>
          </p:cNvPr>
          <p:cNvSpPr>
            <a:spLocks noGrp="1"/>
          </p:cNvSpPr>
          <p:nvPr>
            <p:ph type="body" sz="quarter" idx="20"/>
          </p:nvPr>
        </p:nvSpPr>
        <p:spPr>
          <a:xfrm>
            <a:off x="6096000"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79280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ght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436812" cy="11557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436812" cy="11557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436812" cy="11557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436812" cy="11557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6" name="Text Placeholder 16">
            <a:extLst>
              <a:ext uri="{FF2B5EF4-FFF2-40B4-BE49-F238E27FC236}">
                <a16:creationId xmlns:a16="http://schemas.microsoft.com/office/drawing/2014/main" id="{A5B28517-BD15-4CC9-8966-9E26A25496B5}"/>
              </a:ext>
            </a:extLst>
          </p:cNvPr>
          <p:cNvSpPr>
            <a:spLocks noGrp="1"/>
          </p:cNvSpPr>
          <p:nvPr>
            <p:ph type="body" sz="quarter" idx="23"/>
          </p:nvPr>
        </p:nvSpPr>
        <p:spPr>
          <a:xfrm>
            <a:off x="50958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1" name="Picture Placeholder 11">
            <a:extLst>
              <a:ext uri="{FF2B5EF4-FFF2-40B4-BE49-F238E27FC236}">
                <a16:creationId xmlns:a16="http://schemas.microsoft.com/office/drawing/2014/main" id="{8DC2FAE1-3931-4C38-89A6-B5757B715A9F}"/>
              </a:ext>
            </a:extLst>
          </p:cNvPr>
          <p:cNvSpPr>
            <a:spLocks noGrp="1"/>
          </p:cNvSpPr>
          <p:nvPr>
            <p:ph type="pic" sz="quarter" idx="24"/>
          </p:nvPr>
        </p:nvSpPr>
        <p:spPr>
          <a:xfrm>
            <a:off x="509588" y="3910310"/>
            <a:ext cx="2436812" cy="1155700"/>
          </a:xfrm>
        </p:spPr>
        <p:txBody>
          <a:bodyPr/>
          <a:lstStyle/>
          <a:p>
            <a:endParaRPr lang="en-GB" dirty="0"/>
          </a:p>
        </p:txBody>
      </p:sp>
      <p:sp>
        <p:nvSpPr>
          <p:cNvPr id="22" name="Picture Placeholder 11">
            <a:extLst>
              <a:ext uri="{FF2B5EF4-FFF2-40B4-BE49-F238E27FC236}">
                <a16:creationId xmlns:a16="http://schemas.microsoft.com/office/drawing/2014/main" id="{B9AF8D75-77C0-43DC-B154-6C1DAD605D7B}"/>
              </a:ext>
            </a:extLst>
          </p:cNvPr>
          <p:cNvSpPr>
            <a:spLocks noGrp="1"/>
          </p:cNvSpPr>
          <p:nvPr>
            <p:ph type="pic" sz="quarter" idx="25"/>
          </p:nvPr>
        </p:nvSpPr>
        <p:spPr>
          <a:xfrm>
            <a:off x="3330198" y="3910310"/>
            <a:ext cx="2436812" cy="1155700"/>
          </a:xfrm>
        </p:spPr>
        <p:txBody>
          <a:bodyPr/>
          <a:lstStyle/>
          <a:p>
            <a:endParaRPr lang="en-GB" dirty="0"/>
          </a:p>
        </p:txBody>
      </p:sp>
      <p:sp>
        <p:nvSpPr>
          <p:cNvPr id="23" name="Picture Placeholder 11">
            <a:extLst>
              <a:ext uri="{FF2B5EF4-FFF2-40B4-BE49-F238E27FC236}">
                <a16:creationId xmlns:a16="http://schemas.microsoft.com/office/drawing/2014/main" id="{D2F053D7-8657-4D69-9D6B-6A31D3EE191F}"/>
              </a:ext>
            </a:extLst>
          </p:cNvPr>
          <p:cNvSpPr>
            <a:spLocks noGrp="1"/>
          </p:cNvSpPr>
          <p:nvPr>
            <p:ph type="pic" sz="quarter" idx="26"/>
          </p:nvPr>
        </p:nvSpPr>
        <p:spPr>
          <a:xfrm>
            <a:off x="6150808" y="3910310"/>
            <a:ext cx="2436812" cy="1155700"/>
          </a:xfrm>
        </p:spPr>
        <p:txBody>
          <a:bodyPr/>
          <a:lstStyle/>
          <a:p>
            <a:endParaRPr lang="en-GB" dirty="0"/>
          </a:p>
        </p:txBody>
      </p:sp>
      <p:sp>
        <p:nvSpPr>
          <p:cNvPr id="24" name="Picture Placeholder 11">
            <a:extLst>
              <a:ext uri="{FF2B5EF4-FFF2-40B4-BE49-F238E27FC236}">
                <a16:creationId xmlns:a16="http://schemas.microsoft.com/office/drawing/2014/main" id="{7109D2C2-06AB-4833-8A7E-8B77411F1184}"/>
              </a:ext>
            </a:extLst>
          </p:cNvPr>
          <p:cNvSpPr>
            <a:spLocks noGrp="1"/>
          </p:cNvSpPr>
          <p:nvPr>
            <p:ph type="pic" sz="quarter" idx="27"/>
          </p:nvPr>
        </p:nvSpPr>
        <p:spPr>
          <a:xfrm>
            <a:off x="8971418" y="3910310"/>
            <a:ext cx="2436812" cy="1155700"/>
          </a:xfrm>
        </p:spPr>
        <p:txBody>
          <a:bodyPr/>
          <a:lstStyle/>
          <a:p>
            <a:endParaRPr lang="en-GB" dirty="0"/>
          </a:p>
        </p:txBody>
      </p:sp>
      <p:sp>
        <p:nvSpPr>
          <p:cNvPr id="25" name="Text Placeholder 16">
            <a:extLst>
              <a:ext uri="{FF2B5EF4-FFF2-40B4-BE49-F238E27FC236}">
                <a16:creationId xmlns:a16="http://schemas.microsoft.com/office/drawing/2014/main" id="{3407D2D6-C5F5-4E02-A032-FD8D85631D98}"/>
              </a:ext>
            </a:extLst>
          </p:cNvPr>
          <p:cNvSpPr>
            <a:spLocks noGrp="1"/>
          </p:cNvSpPr>
          <p:nvPr>
            <p:ph type="body" sz="quarter" idx="28"/>
          </p:nvPr>
        </p:nvSpPr>
        <p:spPr>
          <a:xfrm>
            <a:off x="333019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6" name="Text Placeholder 16">
            <a:extLst>
              <a:ext uri="{FF2B5EF4-FFF2-40B4-BE49-F238E27FC236}">
                <a16:creationId xmlns:a16="http://schemas.microsoft.com/office/drawing/2014/main" id="{66694D52-5B0A-4635-86D1-9F3CE3083732}"/>
              </a:ext>
            </a:extLst>
          </p:cNvPr>
          <p:cNvSpPr>
            <a:spLocks noGrp="1"/>
          </p:cNvSpPr>
          <p:nvPr>
            <p:ph type="body" sz="quarter" idx="29"/>
          </p:nvPr>
        </p:nvSpPr>
        <p:spPr>
          <a:xfrm>
            <a:off x="615080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7" name="Text Placeholder 16">
            <a:extLst>
              <a:ext uri="{FF2B5EF4-FFF2-40B4-BE49-F238E27FC236}">
                <a16:creationId xmlns:a16="http://schemas.microsoft.com/office/drawing/2014/main" id="{F369DB06-CE64-460F-896F-F6D7BC4413B3}"/>
              </a:ext>
            </a:extLst>
          </p:cNvPr>
          <p:cNvSpPr>
            <a:spLocks noGrp="1"/>
          </p:cNvSpPr>
          <p:nvPr>
            <p:ph type="body" sz="quarter" idx="30"/>
          </p:nvPr>
        </p:nvSpPr>
        <p:spPr>
          <a:xfrm>
            <a:off x="897141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Tree>
    <p:extLst>
      <p:ext uri="{BB962C8B-B14F-4D97-AF65-F5344CB8AC3E}">
        <p14:creationId xmlns:p14="http://schemas.microsoft.com/office/powerpoint/2010/main" val="38613750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ircl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812" cy="1940243"/>
          </a:xfrm>
        </p:spPr>
        <p:txBody>
          <a:bodyPr>
            <a:normAutofit/>
          </a:bodyPr>
          <a:lstStyle>
            <a:lvl1pPr>
              <a:spcAft>
                <a:spcPts val="1500"/>
              </a:spcAft>
              <a:defRPr sz="1200">
                <a:solidFill>
                  <a:schemeClr val="accent6"/>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975099"/>
            <a:ext cx="2436812" cy="1940243"/>
          </a:xfrm>
        </p:spPr>
        <p:txBody>
          <a:bodyPr>
            <a:normAutofit/>
          </a:bodyPr>
          <a:lstStyle>
            <a:lvl1pPr>
              <a:spcAft>
                <a:spcPts val="1500"/>
              </a:spcAft>
              <a:defRPr lang="en-US" sz="1200" b="1" kern="1200" spc="30" baseline="0" dirty="0">
                <a:solidFill>
                  <a:schemeClr val="accent6"/>
                </a:solidFill>
                <a:latin typeface="+mn-lt"/>
                <a:ea typeface="+mn-ea"/>
                <a:cs typeface="+mn-cs"/>
              </a:defRPr>
            </a:lvl1pPr>
            <a:lvl2pPr>
              <a:defRPr sz="1200"/>
            </a:lvl2pPr>
            <a:lvl3pPr>
              <a:defRPr sz="1200"/>
            </a:lvl3pPr>
            <a:lvl4pPr>
              <a:defRPr sz="1200"/>
            </a:lvl4pPr>
            <a:lvl5pPr>
              <a:defRPr sz="1200"/>
            </a:lvl5pPr>
          </a:lstStyle>
          <a:p>
            <a:pPr marL="0" lvl="0" indent="0" algn="l" defTabSz="914400" rtl="0" eaLnBrk="1" latinLnBrk="0" hangingPunct="1">
              <a:lnSpc>
                <a:spcPct val="100000"/>
              </a:lnSpc>
              <a:spcBef>
                <a:spcPts val="0"/>
              </a:spcBef>
              <a:spcAft>
                <a:spcPts val="1500"/>
              </a:spcAft>
              <a:buFont typeface="Arial" panose="020B0604020202020204"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975099"/>
            <a:ext cx="2436812" cy="1940243"/>
          </a:xfrm>
        </p:spPr>
        <p:txBody>
          <a:bodyPr>
            <a:normAutofit/>
          </a:bodyPr>
          <a:lstStyle>
            <a:lvl1pPr>
              <a:spcAft>
                <a:spcPts val="1500"/>
              </a:spcAft>
              <a:defRPr lang="en-US" sz="1200" b="1" kern="1200" spc="30" baseline="0" dirty="0">
                <a:solidFill>
                  <a:schemeClr val="accent6"/>
                </a:solidFill>
                <a:latin typeface="+mn-lt"/>
                <a:ea typeface="+mn-ea"/>
                <a:cs typeface="+mn-cs"/>
              </a:defRPr>
            </a:lvl1pPr>
            <a:lvl2pPr>
              <a:defRPr sz="1200"/>
            </a:lvl2pPr>
            <a:lvl3pPr>
              <a:defRPr sz="1200"/>
            </a:lvl3pPr>
            <a:lvl4pPr>
              <a:defRPr sz="1200"/>
            </a:lvl4pPr>
            <a:lvl5pPr>
              <a:defRPr sz="1200"/>
            </a:lvl5pPr>
          </a:lstStyle>
          <a:p>
            <a:pPr marL="0" lvl="0" indent="0" algn="l" defTabSz="914400" rtl="0" eaLnBrk="1" latinLnBrk="0" hangingPunct="1">
              <a:lnSpc>
                <a:spcPct val="100000"/>
              </a:lnSpc>
              <a:spcBef>
                <a:spcPts val="0"/>
              </a:spcBef>
              <a:spcAft>
                <a:spcPts val="1500"/>
              </a:spcAft>
              <a:buFont typeface="Arial" panose="020B0604020202020204"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975099"/>
            <a:ext cx="2436812" cy="1940243"/>
          </a:xfrm>
        </p:spPr>
        <p:txBody>
          <a:bodyPr>
            <a:normAutofit/>
          </a:bodyPr>
          <a:lstStyle>
            <a:lvl1pPr>
              <a:spcAft>
                <a:spcPts val="1500"/>
              </a:spcAft>
              <a:defRPr lang="en-US" sz="1200" b="1" kern="1200" spc="30" baseline="0" dirty="0">
                <a:solidFill>
                  <a:schemeClr val="accent6"/>
                </a:solidFill>
                <a:latin typeface="+mn-lt"/>
                <a:ea typeface="+mn-ea"/>
                <a:cs typeface="+mn-cs"/>
              </a:defRPr>
            </a:lvl1pPr>
            <a:lvl2pPr>
              <a:defRPr sz="1200"/>
            </a:lvl2pPr>
            <a:lvl3pPr>
              <a:defRPr sz="1200"/>
            </a:lvl3pPr>
            <a:lvl4pPr>
              <a:defRPr sz="1200"/>
            </a:lvl4pPr>
            <a:lvl5pPr>
              <a:defRPr sz="1200"/>
            </a:lvl5pPr>
          </a:lstStyle>
          <a:p>
            <a:pPr marL="0" lvl="0" indent="0" algn="l" defTabSz="914400" rtl="0" eaLnBrk="1" latinLnBrk="0" hangingPunct="1">
              <a:lnSpc>
                <a:spcPct val="100000"/>
              </a:lnSpc>
              <a:spcBef>
                <a:spcPts val="0"/>
              </a:spcBef>
              <a:spcAft>
                <a:spcPts val="1500"/>
              </a:spcAft>
              <a:buFont typeface="Arial" panose="020B0604020202020204" pitchFamily="34" charset="0"/>
              <a:buNone/>
            </a:pPr>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p:nvPr>
        </p:nvSpPr>
        <p:spPr>
          <a:xfrm>
            <a:off x="52199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6"/>
                </a:solidFill>
              </a:defRPr>
            </a:lvl2pPr>
          </a:lstStyle>
          <a:p>
            <a:pPr lvl="0"/>
            <a:r>
              <a:rPr lang="en-US"/>
              <a:t>Click to edit Master text styles</a:t>
            </a:r>
          </a:p>
          <a:p>
            <a:pPr lvl="1"/>
            <a:r>
              <a:rPr lang="en-US"/>
              <a:t>Second level</a:t>
            </a:r>
          </a:p>
        </p:txBody>
      </p:sp>
      <p:sp>
        <p:nvSpPr>
          <p:cNvPr id="21" name="Text Placeholder 7">
            <a:extLst>
              <a:ext uri="{FF2B5EF4-FFF2-40B4-BE49-F238E27FC236}">
                <a16:creationId xmlns:a16="http://schemas.microsoft.com/office/drawing/2014/main" id="{8E66F550-E782-4ACE-B58C-DCEEE04D83B2}"/>
              </a:ext>
            </a:extLst>
          </p:cNvPr>
          <p:cNvSpPr>
            <a:spLocks noGrp="1"/>
          </p:cNvSpPr>
          <p:nvPr>
            <p:ph type="body" sz="quarter" idx="24"/>
          </p:nvPr>
        </p:nvSpPr>
        <p:spPr>
          <a:xfrm>
            <a:off x="334260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6"/>
                </a:solidFill>
              </a:defRPr>
            </a:lvl2pPr>
          </a:lstStyle>
          <a:p>
            <a:pPr lvl="0"/>
            <a:r>
              <a:rPr lang="en-US"/>
              <a:t>Click to edit Master text styles</a:t>
            </a:r>
          </a:p>
          <a:p>
            <a:pPr lvl="1"/>
            <a:r>
              <a:rPr lang="en-US"/>
              <a:t>Second level</a:t>
            </a:r>
          </a:p>
        </p:txBody>
      </p:sp>
      <p:sp>
        <p:nvSpPr>
          <p:cNvPr id="22" name="Text Placeholder 7">
            <a:extLst>
              <a:ext uri="{FF2B5EF4-FFF2-40B4-BE49-F238E27FC236}">
                <a16:creationId xmlns:a16="http://schemas.microsoft.com/office/drawing/2014/main" id="{44E0CD34-26BF-4377-AAC7-C23FC9C5A1B9}"/>
              </a:ext>
            </a:extLst>
          </p:cNvPr>
          <p:cNvSpPr>
            <a:spLocks noGrp="1"/>
          </p:cNvSpPr>
          <p:nvPr>
            <p:ph type="body" sz="quarter" idx="25"/>
          </p:nvPr>
        </p:nvSpPr>
        <p:spPr>
          <a:xfrm>
            <a:off x="616321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6"/>
                </a:solidFill>
              </a:defRPr>
            </a:lvl2pPr>
          </a:lstStyle>
          <a:p>
            <a:pPr lvl="0"/>
            <a:r>
              <a:rPr lang="en-US"/>
              <a:t>Click to edit Master text styles</a:t>
            </a:r>
          </a:p>
          <a:p>
            <a:pPr lvl="1"/>
            <a:r>
              <a:rPr lang="en-US"/>
              <a:t>Second level</a:t>
            </a:r>
          </a:p>
        </p:txBody>
      </p:sp>
      <p:sp>
        <p:nvSpPr>
          <p:cNvPr id="23" name="Text Placeholder 7">
            <a:extLst>
              <a:ext uri="{FF2B5EF4-FFF2-40B4-BE49-F238E27FC236}">
                <a16:creationId xmlns:a16="http://schemas.microsoft.com/office/drawing/2014/main" id="{CFB3A794-A323-4426-B9B9-952E9B178D81}"/>
              </a:ext>
            </a:extLst>
          </p:cNvPr>
          <p:cNvSpPr>
            <a:spLocks noGrp="1"/>
          </p:cNvSpPr>
          <p:nvPr>
            <p:ph type="body" sz="quarter" idx="26"/>
          </p:nvPr>
        </p:nvSpPr>
        <p:spPr>
          <a:xfrm>
            <a:off x="898382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6"/>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7568746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our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7000"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64412"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91823"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404938"/>
            <a:ext cx="2472758" cy="2412000"/>
          </a:xfrm>
          <a:prstGeom prst="rect">
            <a:avLst/>
          </a:prstGeom>
          <a:ln>
            <a:noFill/>
          </a:ln>
        </p:spPr>
        <p:txBody>
          <a:bodyPr anchor="b" anchorCtr="0">
            <a:normAutofit/>
          </a:bodyPr>
          <a:lstStyle>
            <a:lvl1pPr algn="l">
              <a:lnSpc>
                <a:spcPct val="80000"/>
              </a:lnSpc>
              <a:defRPr sz="10000" b="0">
                <a:solidFill>
                  <a:schemeClr val="accent1"/>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335979" y="1404938"/>
            <a:ext cx="2472758" cy="2412000"/>
          </a:xfrm>
          <a:prstGeom prst="rect">
            <a:avLst/>
          </a:prstGeom>
          <a:ln>
            <a:noFill/>
          </a:ln>
        </p:spPr>
        <p:txBody>
          <a:bodyPr anchor="b" anchorCtr="0">
            <a:normAutofit/>
          </a:bodyPr>
          <a:lstStyle>
            <a:lvl1pPr algn="l">
              <a:lnSpc>
                <a:spcPct val="80000"/>
              </a:lnSpc>
              <a:defRPr sz="10000" b="0">
                <a:solidFill>
                  <a:schemeClr val="accent1"/>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46100" y="1404938"/>
            <a:ext cx="2472758" cy="2412000"/>
          </a:xfrm>
          <a:prstGeom prst="rect">
            <a:avLst/>
          </a:prstGeom>
          <a:ln>
            <a:noFill/>
          </a:ln>
        </p:spPr>
        <p:txBody>
          <a:bodyPr anchor="b" anchorCtr="0">
            <a:normAutofit/>
          </a:bodyPr>
          <a:lstStyle>
            <a:lvl1pPr algn="l">
              <a:lnSpc>
                <a:spcPct val="80000"/>
              </a:lnSpc>
              <a:defRPr sz="10000" b="0">
                <a:solidFill>
                  <a:schemeClr val="accent1"/>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991823" y="1404938"/>
            <a:ext cx="2472758" cy="2412000"/>
          </a:xfrm>
          <a:prstGeom prst="rect">
            <a:avLst/>
          </a:prstGeom>
          <a:ln>
            <a:noFill/>
          </a:ln>
        </p:spPr>
        <p:txBody>
          <a:bodyPr anchor="b" anchorCtr="0">
            <a:normAutofit/>
          </a:bodyPr>
          <a:lstStyle>
            <a:lvl1pPr algn="l">
              <a:lnSpc>
                <a:spcPct val="80000"/>
              </a:lnSpc>
              <a:defRPr sz="10000" b="0">
                <a:solidFill>
                  <a:schemeClr val="accent1"/>
                </a:solidFill>
                <a:latin typeface="+mj-lt"/>
              </a:defRPr>
            </a:lvl1pPr>
            <a:lvl2pPr algn="ctr">
              <a:defRPr sz="1800">
                <a:solidFill>
                  <a:schemeClr val="accent1"/>
                </a:solidFill>
              </a:defRPr>
            </a:lvl2pPr>
          </a:lstStyle>
          <a:p>
            <a:pPr lvl="0"/>
            <a:r>
              <a:rPr lang="en-US"/>
              <a:t>000</a:t>
            </a:r>
          </a:p>
        </p:txBody>
      </p:sp>
    </p:spTree>
    <p:extLst>
      <p:ext uri="{BB962C8B-B14F-4D97-AF65-F5344CB8AC3E}">
        <p14:creationId xmlns:p14="http://schemas.microsoft.com/office/powerpoint/2010/main" val="8613285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ight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7600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145479" y="17600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00912" y="17600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864823" y="17600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21" name="Text Placeholder 16">
            <a:extLst>
              <a:ext uri="{FF2B5EF4-FFF2-40B4-BE49-F238E27FC236}">
                <a16:creationId xmlns:a16="http://schemas.microsoft.com/office/drawing/2014/main" id="{D053614B-C29F-439D-8F34-868A1FB74612}"/>
              </a:ext>
            </a:extLst>
          </p:cNvPr>
          <p:cNvSpPr>
            <a:spLocks noGrp="1"/>
          </p:cNvSpPr>
          <p:nvPr>
            <p:ph type="body" sz="quarter" idx="27"/>
          </p:nvPr>
        </p:nvSpPr>
        <p:spPr>
          <a:xfrm>
            <a:off x="31384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2" name="Text Placeholder 16">
            <a:extLst>
              <a:ext uri="{FF2B5EF4-FFF2-40B4-BE49-F238E27FC236}">
                <a16:creationId xmlns:a16="http://schemas.microsoft.com/office/drawing/2014/main" id="{195958D4-AA43-48A3-A31D-AA7FD9997A46}"/>
              </a:ext>
            </a:extLst>
          </p:cNvPr>
          <p:cNvSpPr>
            <a:spLocks noGrp="1"/>
          </p:cNvSpPr>
          <p:nvPr>
            <p:ph type="body" sz="quarter" idx="28"/>
          </p:nvPr>
        </p:nvSpPr>
        <p:spPr>
          <a:xfrm>
            <a:off x="6097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3" name="Text Placeholder 16">
            <a:extLst>
              <a:ext uri="{FF2B5EF4-FFF2-40B4-BE49-F238E27FC236}">
                <a16:creationId xmlns:a16="http://schemas.microsoft.com/office/drawing/2014/main" id="{AB4D04C2-2263-46A7-9504-27C4EA99D36D}"/>
              </a:ext>
            </a:extLst>
          </p:cNvPr>
          <p:cNvSpPr>
            <a:spLocks noGrp="1"/>
          </p:cNvSpPr>
          <p:nvPr>
            <p:ph type="body" sz="quarter" idx="29"/>
          </p:nvPr>
        </p:nvSpPr>
        <p:spPr>
          <a:xfrm>
            <a:off x="88788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5" name="Text Placeholder 16">
            <a:extLst>
              <a:ext uri="{FF2B5EF4-FFF2-40B4-BE49-F238E27FC236}">
                <a16:creationId xmlns:a16="http://schemas.microsoft.com/office/drawing/2014/main" id="{ECA847AF-B817-4119-97AF-FDECB88DC14D}"/>
              </a:ext>
            </a:extLst>
          </p:cNvPr>
          <p:cNvSpPr>
            <a:spLocks noGrp="1"/>
          </p:cNvSpPr>
          <p:nvPr>
            <p:ph type="body" sz="quarter" idx="30"/>
          </p:nvPr>
        </p:nvSpPr>
        <p:spPr>
          <a:xfrm>
            <a:off x="509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26" name="Text Placeholder 7">
            <a:extLst>
              <a:ext uri="{FF2B5EF4-FFF2-40B4-BE49-F238E27FC236}">
                <a16:creationId xmlns:a16="http://schemas.microsoft.com/office/drawing/2014/main" id="{C832ADD4-F50F-454E-B2D9-876D8FB35595}"/>
              </a:ext>
            </a:extLst>
          </p:cNvPr>
          <p:cNvSpPr>
            <a:spLocks noGrp="1"/>
          </p:cNvSpPr>
          <p:nvPr>
            <p:ph type="body" sz="quarter" idx="31" hasCustomPrompt="1"/>
          </p:nvPr>
        </p:nvSpPr>
        <p:spPr>
          <a:xfrm>
            <a:off x="509588" y="38174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27" name="Text Placeholder 7">
            <a:extLst>
              <a:ext uri="{FF2B5EF4-FFF2-40B4-BE49-F238E27FC236}">
                <a16:creationId xmlns:a16="http://schemas.microsoft.com/office/drawing/2014/main" id="{6ACFFE69-15A9-487F-8FA4-4E14F0B61A53}"/>
              </a:ext>
            </a:extLst>
          </p:cNvPr>
          <p:cNvSpPr>
            <a:spLocks noGrp="1"/>
          </p:cNvSpPr>
          <p:nvPr>
            <p:ph type="body" sz="quarter" idx="32" hasCustomPrompt="1"/>
          </p:nvPr>
        </p:nvSpPr>
        <p:spPr>
          <a:xfrm>
            <a:off x="3145479" y="38174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28" name="Text Placeholder 7">
            <a:extLst>
              <a:ext uri="{FF2B5EF4-FFF2-40B4-BE49-F238E27FC236}">
                <a16:creationId xmlns:a16="http://schemas.microsoft.com/office/drawing/2014/main" id="{1FB81596-48BA-4359-88E6-7F2C6B3CF463}"/>
              </a:ext>
            </a:extLst>
          </p:cNvPr>
          <p:cNvSpPr>
            <a:spLocks noGrp="1"/>
          </p:cNvSpPr>
          <p:nvPr>
            <p:ph type="body" sz="quarter" idx="33" hasCustomPrompt="1"/>
          </p:nvPr>
        </p:nvSpPr>
        <p:spPr>
          <a:xfrm>
            <a:off x="6100912" y="38174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29" name="Text Placeholder 7">
            <a:extLst>
              <a:ext uri="{FF2B5EF4-FFF2-40B4-BE49-F238E27FC236}">
                <a16:creationId xmlns:a16="http://schemas.microsoft.com/office/drawing/2014/main" id="{5CDF8EA0-7409-4EEC-84A9-99386E2DA0B7}"/>
              </a:ext>
            </a:extLst>
          </p:cNvPr>
          <p:cNvSpPr>
            <a:spLocks noGrp="1"/>
          </p:cNvSpPr>
          <p:nvPr>
            <p:ph type="body" sz="quarter" idx="34" hasCustomPrompt="1"/>
          </p:nvPr>
        </p:nvSpPr>
        <p:spPr>
          <a:xfrm>
            <a:off x="8864823" y="3817441"/>
            <a:ext cx="2472758" cy="1160960"/>
          </a:xfrm>
          <a:prstGeom prst="rect">
            <a:avLst/>
          </a:prstGeom>
          <a:ln>
            <a:noFill/>
          </a:ln>
        </p:spPr>
        <p:txBody>
          <a:bodyPr anchor="b" anchorCtr="0">
            <a:normAutofit/>
          </a:bodyPr>
          <a:lstStyle>
            <a:lvl1pPr algn="l">
              <a:lnSpc>
                <a:spcPct val="80000"/>
              </a:lnSpc>
              <a:defRPr sz="8000" b="0">
                <a:solidFill>
                  <a:schemeClr val="accent1"/>
                </a:solidFill>
                <a:latin typeface="+mj-lt"/>
              </a:defRPr>
            </a:lvl1pPr>
            <a:lvl2pPr algn="ctr">
              <a:defRPr sz="1800">
                <a:solidFill>
                  <a:schemeClr val="accent1"/>
                </a:solidFill>
              </a:defRPr>
            </a:lvl2pPr>
          </a:lstStyle>
          <a:p>
            <a:pPr lvl="0"/>
            <a:r>
              <a:rPr lang="en-US"/>
              <a:t>000</a:t>
            </a:r>
          </a:p>
        </p:txBody>
      </p:sp>
      <p:sp>
        <p:nvSpPr>
          <p:cNvPr id="30" name="Text Placeholder 16">
            <a:extLst>
              <a:ext uri="{FF2B5EF4-FFF2-40B4-BE49-F238E27FC236}">
                <a16:creationId xmlns:a16="http://schemas.microsoft.com/office/drawing/2014/main" id="{24718102-A97F-483B-A9E6-474C8018ADA9}"/>
              </a:ext>
            </a:extLst>
          </p:cNvPr>
          <p:cNvSpPr>
            <a:spLocks noGrp="1"/>
          </p:cNvSpPr>
          <p:nvPr>
            <p:ph type="body" sz="quarter" idx="35"/>
          </p:nvPr>
        </p:nvSpPr>
        <p:spPr>
          <a:xfrm>
            <a:off x="31384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31" name="Text Placeholder 16">
            <a:extLst>
              <a:ext uri="{FF2B5EF4-FFF2-40B4-BE49-F238E27FC236}">
                <a16:creationId xmlns:a16="http://schemas.microsoft.com/office/drawing/2014/main" id="{AA260A7C-8FFD-4C6E-91CE-B0470195A70D}"/>
              </a:ext>
            </a:extLst>
          </p:cNvPr>
          <p:cNvSpPr>
            <a:spLocks noGrp="1"/>
          </p:cNvSpPr>
          <p:nvPr>
            <p:ph type="body" sz="quarter" idx="36"/>
          </p:nvPr>
        </p:nvSpPr>
        <p:spPr>
          <a:xfrm>
            <a:off x="6097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32" name="Text Placeholder 16">
            <a:extLst>
              <a:ext uri="{FF2B5EF4-FFF2-40B4-BE49-F238E27FC236}">
                <a16:creationId xmlns:a16="http://schemas.microsoft.com/office/drawing/2014/main" id="{1E55353B-A437-4DD1-85DB-2956FF65DD04}"/>
              </a:ext>
            </a:extLst>
          </p:cNvPr>
          <p:cNvSpPr>
            <a:spLocks noGrp="1"/>
          </p:cNvSpPr>
          <p:nvPr>
            <p:ph type="body" sz="quarter" idx="37"/>
          </p:nvPr>
        </p:nvSpPr>
        <p:spPr>
          <a:xfrm>
            <a:off x="88788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Tree>
    <p:extLst>
      <p:ext uri="{BB962C8B-B14F-4D97-AF65-F5344CB8AC3E}">
        <p14:creationId xmlns:p14="http://schemas.microsoft.com/office/powerpoint/2010/main" val="28821146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ata Visualis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lvl1pPr>
              <a:defRPr>
                <a:solidFill>
                  <a:schemeClr val="accent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930399"/>
            <a:ext cx="5040312" cy="3992563"/>
          </a:xfrm>
        </p:spPr>
        <p:txBody>
          <a:bodyPr>
            <a:normAutofit/>
          </a:bodyPr>
          <a:lstStyle>
            <a:lvl1pPr>
              <a:spcBef>
                <a:spcPts val="0"/>
              </a:spcBef>
              <a:spcAft>
                <a:spcPts val="1000"/>
              </a:spcAft>
              <a:defRPr sz="1200">
                <a:solidFill>
                  <a:schemeClr val="tx1"/>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6329363" y="520700"/>
            <a:ext cx="2468562" cy="2641600"/>
          </a:xfrm>
        </p:spPr>
        <p:txBody>
          <a:bodyPr/>
          <a:lstStyle/>
          <a:p>
            <a:endParaRPr lang="en-GB" dirty="0"/>
          </a:p>
        </p:txBody>
      </p:sp>
      <p:sp>
        <p:nvSpPr>
          <p:cNvPr id="11" name="Chart Placeholder 9">
            <a:extLst>
              <a:ext uri="{FF2B5EF4-FFF2-40B4-BE49-F238E27FC236}">
                <a16:creationId xmlns:a16="http://schemas.microsoft.com/office/drawing/2014/main" id="{0DB3372A-ADFE-49FB-B75B-BA6CE3C2562D}"/>
              </a:ext>
            </a:extLst>
          </p:cNvPr>
          <p:cNvSpPr>
            <a:spLocks noGrp="1"/>
          </p:cNvSpPr>
          <p:nvPr>
            <p:ph type="chart" sz="quarter" idx="14"/>
          </p:nvPr>
        </p:nvSpPr>
        <p:spPr>
          <a:xfrm>
            <a:off x="9288463" y="520700"/>
            <a:ext cx="2468562" cy="2641600"/>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29363" y="3429000"/>
            <a:ext cx="2468562" cy="2641600"/>
          </a:xfrm>
        </p:spPr>
        <p:txBody>
          <a:bodyPr/>
          <a:lstStyle/>
          <a:p>
            <a:endParaRPr lang="en-GB" dirty="0"/>
          </a:p>
        </p:txBody>
      </p:sp>
      <p:sp>
        <p:nvSpPr>
          <p:cNvPr id="13" name="Chart Placeholder 9">
            <a:extLst>
              <a:ext uri="{FF2B5EF4-FFF2-40B4-BE49-F238E27FC236}">
                <a16:creationId xmlns:a16="http://schemas.microsoft.com/office/drawing/2014/main" id="{97C169E8-5484-47A9-9091-3A4B0D4A7D7F}"/>
              </a:ext>
            </a:extLst>
          </p:cNvPr>
          <p:cNvSpPr>
            <a:spLocks noGrp="1"/>
          </p:cNvSpPr>
          <p:nvPr>
            <p:ph type="chart" sz="quarter" idx="16"/>
          </p:nvPr>
        </p:nvSpPr>
        <p:spPr>
          <a:xfrm>
            <a:off x="9288463" y="3429000"/>
            <a:ext cx="2468562" cy="2641600"/>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423408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ata Visualisa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823047"/>
            <a:ext cx="55864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2311399"/>
            <a:ext cx="5585637" cy="3611563"/>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605587" y="2311400"/>
            <a:ext cx="5076826" cy="3611563"/>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605588" y="1823047"/>
            <a:ext cx="50403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9802822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harts with 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336282"/>
            <a:ext cx="5341904"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1824634"/>
            <a:ext cx="5341163" cy="4098328"/>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40477" y="1824635"/>
            <a:ext cx="5341936" cy="4098328"/>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342385" y="1336282"/>
            <a:ext cx="5303515"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F2D62C3F-4056-4646-B7E5-67D13A247EA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094031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Table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EE96-78AF-4B2A-820F-7C0A6E30A7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EA9BC6-4514-4F78-913F-AFD906E86A6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D0185666-4CB4-4CCC-95E9-05F65FF5852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44190D0-6B32-4008-87DB-1C66EBE237DF}"/>
              </a:ext>
            </a:extLst>
          </p:cNvPr>
          <p:cNvSpPr>
            <a:spLocks noGrp="1"/>
          </p:cNvSpPr>
          <p:nvPr>
            <p:ph type="sldNum" sz="quarter" idx="12"/>
          </p:nvPr>
        </p:nvSpPr>
        <p:spPr/>
        <p:txBody>
          <a:bodyPr/>
          <a:lstStyle/>
          <a:p>
            <a:fld id="{C01D6077-7623-46CE-922B-5B1B61F10384}" type="slidenum">
              <a:rPr lang="en-GB" smtClean="0"/>
              <a:pPr/>
              <a:t>‹#›</a:t>
            </a:fld>
            <a:endParaRPr lang="en-GB" dirty="0"/>
          </a:p>
        </p:txBody>
      </p:sp>
      <p:sp>
        <p:nvSpPr>
          <p:cNvPr id="8" name="Text Placeholder 7">
            <a:extLst>
              <a:ext uri="{FF2B5EF4-FFF2-40B4-BE49-F238E27FC236}">
                <a16:creationId xmlns:a16="http://schemas.microsoft.com/office/drawing/2014/main" id="{4C7F8148-0668-4FC8-8D42-56E5B3D1D6D8}"/>
              </a:ext>
            </a:extLst>
          </p:cNvPr>
          <p:cNvSpPr>
            <a:spLocks noGrp="1"/>
          </p:cNvSpPr>
          <p:nvPr>
            <p:ph type="body" sz="quarter" idx="13"/>
          </p:nvPr>
        </p:nvSpPr>
        <p:spPr>
          <a:xfrm>
            <a:off x="509588" y="12858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able Placeholder 9">
            <a:extLst>
              <a:ext uri="{FF2B5EF4-FFF2-40B4-BE49-F238E27FC236}">
                <a16:creationId xmlns:a16="http://schemas.microsoft.com/office/drawing/2014/main" id="{5FEE28FF-1060-4AC8-86E2-F9A1127989A9}"/>
              </a:ext>
            </a:extLst>
          </p:cNvPr>
          <p:cNvSpPr>
            <a:spLocks noGrp="1"/>
          </p:cNvSpPr>
          <p:nvPr>
            <p:ph type="tbl" sz="quarter" idx="14"/>
          </p:nvPr>
        </p:nvSpPr>
        <p:spPr>
          <a:xfrm>
            <a:off x="4457700" y="1155700"/>
            <a:ext cx="7200000" cy="2019300"/>
          </a:xfrm>
        </p:spPr>
        <p:txBody>
          <a:bodyPr/>
          <a:lstStyle/>
          <a:p>
            <a:endParaRPr lang="en-GB" dirty="0"/>
          </a:p>
        </p:txBody>
      </p:sp>
      <p:sp>
        <p:nvSpPr>
          <p:cNvPr id="11" name="Text Placeholder 7">
            <a:extLst>
              <a:ext uri="{FF2B5EF4-FFF2-40B4-BE49-F238E27FC236}">
                <a16:creationId xmlns:a16="http://schemas.microsoft.com/office/drawing/2014/main" id="{93AFE298-C10B-4E34-B969-E90415817F1F}"/>
              </a:ext>
            </a:extLst>
          </p:cNvPr>
          <p:cNvSpPr>
            <a:spLocks noGrp="1"/>
          </p:cNvSpPr>
          <p:nvPr>
            <p:ph type="body" sz="quarter" idx="15"/>
          </p:nvPr>
        </p:nvSpPr>
        <p:spPr>
          <a:xfrm>
            <a:off x="509588" y="39020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able Placeholder 9">
            <a:extLst>
              <a:ext uri="{FF2B5EF4-FFF2-40B4-BE49-F238E27FC236}">
                <a16:creationId xmlns:a16="http://schemas.microsoft.com/office/drawing/2014/main" id="{79CEF084-05DF-4BAB-8BD1-FAF6D06BF39A}"/>
              </a:ext>
            </a:extLst>
          </p:cNvPr>
          <p:cNvSpPr>
            <a:spLocks noGrp="1"/>
          </p:cNvSpPr>
          <p:nvPr>
            <p:ph type="tbl" sz="quarter" idx="16"/>
          </p:nvPr>
        </p:nvSpPr>
        <p:spPr>
          <a:xfrm>
            <a:off x="4457700" y="3771900"/>
            <a:ext cx="7200000" cy="2019300"/>
          </a:xfrm>
        </p:spPr>
        <p:txBody>
          <a:bodyPr/>
          <a:lstStyle/>
          <a:p>
            <a:endParaRPr lang="en-GB" dirty="0"/>
          </a:p>
        </p:txBody>
      </p:sp>
    </p:spTree>
    <p:extLst>
      <p:ext uri="{BB962C8B-B14F-4D97-AF65-F5344CB8AC3E}">
        <p14:creationId xmlns:p14="http://schemas.microsoft.com/office/powerpoint/2010/main" val="3652502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3E9054-9FB9-45F0-869B-73EB0045C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81880-DB1A-476D-9085-26CDC8C634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CD6968-EAEF-4260-ACAC-21B55550B4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323992-3E94-44DF-9264-8F98B6C3E0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E10E6F-82BF-4AF7-A063-CF398B16C037}"/>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8" name="Footer Placeholder 7">
            <a:extLst>
              <a:ext uri="{FF2B5EF4-FFF2-40B4-BE49-F238E27FC236}">
                <a16:creationId xmlns:a16="http://schemas.microsoft.com/office/drawing/2014/main" id="{1E08E7FC-B1B4-4356-8FA5-407FC6AB7A2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300302-1266-4129-B498-914305B56BC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Title 9">
            <a:extLst>
              <a:ext uri="{FF2B5EF4-FFF2-40B4-BE49-F238E27FC236}">
                <a16:creationId xmlns:a16="http://schemas.microsoft.com/office/drawing/2014/main" id="{1739DD1C-AF6C-48A8-A5AB-DF72E56D177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347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EBC79-8B7B-4049-871F-79D667688ABA}" type="datetime1">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8423745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7242933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Only g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4382785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and whit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7" name="Text Placeholder 6">
            <a:extLst>
              <a:ext uri="{FF2B5EF4-FFF2-40B4-BE49-F238E27FC236}">
                <a16:creationId xmlns:a16="http://schemas.microsoft.com/office/drawing/2014/main" id="{F61E01B2-A903-4754-AE8A-E9C151163ABB}"/>
              </a:ext>
            </a:extLst>
          </p:cNvPr>
          <p:cNvSpPr>
            <a:spLocks noGrp="1"/>
          </p:cNvSpPr>
          <p:nvPr>
            <p:ph type="body" sz="quarter" idx="13"/>
          </p:nvPr>
        </p:nvSpPr>
        <p:spPr>
          <a:xfrm>
            <a:off x="509588" y="1824038"/>
            <a:ext cx="6164262" cy="4098925"/>
          </a:xfrm>
        </p:spPr>
        <p:txBody>
          <a:bodyPr/>
          <a:lstStyle>
            <a:lvl1pPr>
              <a:spcBef>
                <a:spcPts val="1000"/>
              </a:spcBef>
              <a:defRPr/>
            </a:lvl1pPr>
            <a:lvl2pPr>
              <a:spcBef>
                <a:spcPts val="1000"/>
              </a:spcBef>
              <a:defRPr/>
            </a:lvl2pPr>
            <a:lvl3pPr>
              <a:spcBef>
                <a:spcPts val="1000"/>
              </a:spcBef>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660351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Title and whit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7" name="Text Placeholder 6">
            <a:extLst>
              <a:ext uri="{FF2B5EF4-FFF2-40B4-BE49-F238E27FC236}">
                <a16:creationId xmlns:a16="http://schemas.microsoft.com/office/drawing/2014/main" id="{F61E01B2-A903-4754-AE8A-E9C151163ABB}"/>
              </a:ext>
            </a:extLst>
          </p:cNvPr>
          <p:cNvSpPr>
            <a:spLocks noGrp="1"/>
          </p:cNvSpPr>
          <p:nvPr>
            <p:ph type="body" sz="quarter" idx="13"/>
          </p:nvPr>
        </p:nvSpPr>
        <p:spPr>
          <a:xfrm>
            <a:off x="509588" y="1824038"/>
            <a:ext cx="5341937" cy="4098925"/>
          </a:xfrm>
        </p:spPr>
        <p:txBody>
          <a:bodyPr/>
          <a:lstStyle>
            <a:lvl1pPr>
              <a:spcBef>
                <a:spcPts val="1000"/>
              </a:spcBef>
              <a:defRPr/>
            </a:lvl1pPr>
            <a:lvl2pPr>
              <a:spcBef>
                <a:spcPts val="1000"/>
              </a:spcBef>
              <a:defRPr/>
            </a:lvl2pPr>
            <a:lvl3pPr>
              <a:spcBef>
                <a:spcPts val="1000"/>
              </a:spcBef>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6">
            <a:extLst>
              <a:ext uri="{FF2B5EF4-FFF2-40B4-BE49-F238E27FC236}">
                <a16:creationId xmlns:a16="http://schemas.microsoft.com/office/drawing/2014/main" id="{5065264E-A795-4AA9-AC20-C6D4F8D4BADE}"/>
              </a:ext>
            </a:extLst>
          </p:cNvPr>
          <p:cNvSpPr>
            <a:spLocks noGrp="1"/>
          </p:cNvSpPr>
          <p:nvPr>
            <p:ph type="body" sz="quarter" idx="14"/>
          </p:nvPr>
        </p:nvSpPr>
        <p:spPr>
          <a:xfrm>
            <a:off x="6332319" y="1824038"/>
            <a:ext cx="5341937" cy="4098925"/>
          </a:xfrm>
        </p:spPr>
        <p:txBody>
          <a:bodyPr/>
          <a:lstStyle>
            <a:lvl1pPr>
              <a:spcBef>
                <a:spcPts val="1000"/>
              </a:spcBef>
              <a:defRPr/>
            </a:lvl1pPr>
            <a:lvl2pPr>
              <a:spcBef>
                <a:spcPts val="1000"/>
              </a:spcBef>
              <a:defRPr/>
            </a:lvl2pPr>
            <a:lvl3pPr>
              <a:spcBef>
                <a:spcPts val="1000"/>
              </a:spcBef>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19031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8" y="3936999"/>
            <a:ext cx="2436812" cy="1985963"/>
          </a:xfrm>
        </p:spPr>
        <p:txBody>
          <a:bodyPr>
            <a:normAutofit/>
          </a:bodyPr>
          <a:lstStyle>
            <a:lvl1pPr>
              <a:defRPr sz="1600">
                <a:solidFill>
                  <a:schemeClr val="tx1"/>
                </a:solidFill>
              </a:defRPr>
            </a:lvl1pPr>
            <a:lvl2pPr>
              <a:spcBef>
                <a:spcPts val="1000"/>
              </a:spcBef>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3557588" y="3936999"/>
            <a:ext cx="2436812" cy="1985963"/>
          </a:xfrm>
        </p:spPr>
        <p:txBody>
          <a:bodyPr>
            <a:normAutofit/>
          </a:bodyPr>
          <a:lstStyle>
            <a:lvl1pPr>
              <a:defRPr sz="1600">
                <a:solidFill>
                  <a:schemeClr val="tx1"/>
                </a:solidFill>
              </a:defRPr>
            </a:lvl1pPr>
            <a:lvl2pPr>
              <a:spcBef>
                <a:spcPts val="1000"/>
              </a:spcBef>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868152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act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7" y="2806701"/>
            <a:ext cx="2903537" cy="1244599"/>
          </a:xfrm>
        </p:spPr>
        <p:txBody>
          <a:bodyPr>
            <a:normAutofit/>
          </a:bodyPr>
          <a:lstStyle>
            <a:lvl1pPr>
              <a:spcBef>
                <a:spcPts val="1000"/>
              </a:spcBef>
              <a:defRPr sz="1600">
                <a:solidFill>
                  <a:schemeClr val="tx1"/>
                </a:solidFill>
              </a:defRPr>
            </a:lvl1pPr>
            <a:lvl2pPr>
              <a:spcBef>
                <a:spcPts val="1000"/>
              </a:spcBef>
              <a:defRPr sz="1600">
                <a:solidFill>
                  <a:schemeClr val="tx1"/>
                </a:solidFill>
              </a:defRPr>
            </a:lvl2pPr>
            <a:lvl3pPr>
              <a:defRPr sz="1600"/>
            </a:lvl3pPr>
            <a:lvl4pPr>
              <a:defRPr sz="1600"/>
            </a:lvl4pPr>
            <a:lvl5pPr>
              <a:defRPr sz="1600"/>
            </a:lvl5pPr>
          </a:lstStyle>
          <a:p>
            <a:pPr lvl="0"/>
            <a:r>
              <a:rPr lang="en-US"/>
              <a:t>Click to edit Master text styles</a:t>
            </a:r>
          </a:p>
          <a:p>
            <a:pPr lvl="1"/>
            <a:r>
              <a:rPr lang="en-US"/>
              <a:t>Second level</a:t>
            </a:r>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509588" y="4470400"/>
            <a:ext cx="2903538" cy="1452562"/>
          </a:xfrm>
        </p:spPr>
        <p:txBody>
          <a:bodyPr>
            <a:normAutofit/>
          </a:bodyPr>
          <a:lstStyle>
            <a:lvl1pPr>
              <a:spcBef>
                <a:spcPts val="1000"/>
              </a:spcBef>
              <a:defRPr sz="1600">
                <a:solidFill>
                  <a:schemeClr val="tx1"/>
                </a:solidFill>
              </a:defRPr>
            </a:lvl1pPr>
            <a:lvl2pPr>
              <a:spcBef>
                <a:spcPts val="1000"/>
              </a:spcBef>
              <a:defRPr sz="1600">
                <a:solidFill>
                  <a:schemeClr val="tx1"/>
                </a:solidFill>
              </a:defRPr>
            </a:lvl2pPr>
            <a:lvl3pPr>
              <a:defRPr sz="1600"/>
            </a:lvl3pPr>
            <a:lvl4pPr>
              <a:defRPr sz="1600"/>
            </a:lvl4pPr>
            <a:lvl5pP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8490595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1C669-50F6-42C3-A8AB-3B66FA7B5BC9}"/>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 name="Footer Placeholder 2">
            <a:extLst>
              <a:ext uri="{FF2B5EF4-FFF2-40B4-BE49-F238E27FC236}">
                <a16:creationId xmlns:a16="http://schemas.microsoft.com/office/drawing/2014/main" id="{3436E9E3-9F0C-4F3D-B150-9C9FDA833C7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E9F3DDC-3D5C-4ED1-8D35-02FC618801B0}"/>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9320451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90677"/>
            <a:ext cx="6402742" cy="2191664"/>
          </a:xfrm>
        </p:spPr>
        <p:txBody>
          <a:bodyPr anchor="b">
            <a:noAutofit/>
          </a:bodyPr>
          <a:lstStyle>
            <a:lvl1pPr algn="l">
              <a:defRPr sz="8000"/>
            </a:lvl1pPr>
          </a:lstStyle>
          <a:p>
            <a:r>
              <a:rPr lang="en-US"/>
              <a:t>Click to edit </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2" name="Picture 31">
            <a:extLst>
              <a:ext uri="{FF2B5EF4-FFF2-40B4-BE49-F238E27FC236}">
                <a16:creationId xmlns:a16="http://schemas.microsoft.com/office/drawing/2014/main" id="{6521CA41-8CAB-384E-BFD8-87E99837199C}"/>
              </a:ext>
            </a:extLst>
          </p:cNvPr>
          <p:cNvPicPr>
            <a:picLocks noChangeAspect="1"/>
          </p:cNvPicPr>
          <p:nvPr userDrawn="1"/>
        </p:nvPicPr>
        <p:blipFill>
          <a:blip r:embed="rId2"/>
          <a:stretch>
            <a:fillRect/>
          </a:stretch>
        </p:blipFill>
        <p:spPr>
          <a:xfrm>
            <a:off x="390426" y="333714"/>
            <a:ext cx="1089124" cy="235805"/>
          </a:xfrm>
          <a:prstGeom prst="rect">
            <a:avLst/>
          </a:prstGeom>
        </p:spPr>
      </p:pic>
    </p:spTree>
    <p:extLst>
      <p:ext uri="{BB962C8B-B14F-4D97-AF65-F5344CB8AC3E}">
        <p14:creationId xmlns:p14="http://schemas.microsoft.com/office/powerpoint/2010/main" val="41247498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DAD0E2D-F923-40BA-8C22-76240E743834}"/>
              </a:ext>
            </a:extLst>
          </p:cNvPr>
          <p:cNvSpPr>
            <a:spLocks noGrp="1"/>
          </p:cNvSpPr>
          <p:nvPr>
            <p:ph type="dt" sz="half" idx="10"/>
          </p:nvPr>
        </p:nvSpPr>
        <p:spPr>
          <a:xfrm>
            <a:off x="510361" y="6483946"/>
            <a:ext cx="4114800"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9E8CC73F-F66F-4DE6-A549-D67315FA98B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83AD482-2BAB-488F-81F0-C629724222F4}"/>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20" name="Picture 19">
            <a:extLst>
              <a:ext uri="{FF2B5EF4-FFF2-40B4-BE49-F238E27FC236}">
                <a16:creationId xmlns:a16="http://schemas.microsoft.com/office/drawing/2014/main" id="{A73CB17B-D3CF-2845-9B2E-75CD43DC68D9}"/>
              </a:ext>
            </a:extLst>
          </p:cNvPr>
          <p:cNvPicPr>
            <a:picLocks noChangeAspect="1"/>
          </p:cNvPicPr>
          <p:nvPr userDrawn="1"/>
        </p:nvPicPr>
        <p:blipFill>
          <a:blip r:embed="rId2"/>
          <a:stretch>
            <a:fillRect/>
          </a:stretch>
        </p:blipFill>
        <p:spPr>
          <a:xfrm>
            <a:off x="4864380" y="3162343"/>
            <a:ext cx="2463239" cy="533313"/>
          </a:xfrm>
          <a:prstGeom prst="rect">
            <a:avLst/>
          </a:prstGeom>
        </p:spPr>
      </p:pic>
    </p:spTree>
    <p:extLst>
      <p:ext uri="{BB962C8B-B14F-4D97-AF65-F5344CB8AC3E}">
        <p14:creationId xmlns:p14="http://schemas.microsoft.com/office/powerpoint/2010/main" val="16085415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5" name="Picture 4">
            <a:extLst>
              <a:ext uri="{FF2B5EF4-FFF2-40B4-BE49-F238E27FC236}">
                <a16:creationId xmlns:a16="http://schemas.microsoft.com/office/drawing/2014/main" id="{7404F81B-B276-BF47-B231-2797A6537FCE}"/>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233282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0AD0CC-99FC-4D77-A3B8-6FD248C15F88}" type="datetime1">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36155799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Slide Image 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A15FCCE-9B7B-4CF0-9A8D-16AB43C9EAE0}"/>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3" name="Picture 32">
            <a:extLst>
              <a:ext uri="{FF2B5EF4-FFF2-40B4-BE49-F238E27FC236}">
                <a16:creationId xmlns:a16="http://schemas.microsoft.com/office/drawing/2014/main" id="{B870CDBF-2B64-7340-A34A-43E0D9D8E31A}"/>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119447704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hapter Index">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10249076" cy="4349356"/>
          </a:xfrm>
        </p:spPr>
        <p:txBody>
          <a:bodyPr/>
          <a:lstStyle>
            <a:lvl1pPr>
              <a:spcBef>
                <a:spcPts val="700"/>
              </a:spcBef>
              <a:tabLst>
                <a:tab pos="9934575" algn="r"/>
              </a:tabLst>
              <a:defRPr sz="2000"/>
            </a:lvl1pPr>
            <a:lvl2pPr>
              <a:spcBef>
                <a:spcPts val="700"/>
              </a:spcBef>
              <a:tabLst>
                <a:tab pos="9934575" algn="r"/>
              </a:tabLst>
              <a:defRPr sz="20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94810853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829986"/>
            <a:ext cx="6998511" cy="4349356"/>
          </a:xfrm>
        </p:spPr>
        <p:txBody>
          <a:bodyPr/>
          <a:lstStyle>
            <a:lvl1pPr marL="457200" indent="-457200">
              <a:spcBef>
                <a:spcPts val="700"/>
              </a:spcBef>
              <a:buFont typeface="+mj-lt"/>
              <a:buAutoNum type="arabicPeriod"/>
              <a:tabLst>
                <a:tab pos="9934575" algn="r"/>
              </a:tabLst>
              <a:defRPr sz="2000"/>
            </a:lvl1pPr>
            <a:lvl2pPr marL="457200" indent="-457200">
              <a:spcBef>
                <a:spcPts val="700"/>
              </a:spcBef>
              <a:buFont typeface="+mj-lt"/>
              <a:buAutoNum type="arabicPeriod"/>
              <a:tabLst>
                <a:tab pos="9934575" algn="r"/>
              </a:tabLst>
              <a:defRPr sz="2000"/>
            </a:lvl2pPr>
            <a:lvl3pPr marL="457200" indent="-457200">
              <a:buFont typeface="+mj-lt"/>
              <a:buAutoNum type="arabicPeriod"/>
              <a:defRPr sz="2000" b="1">
                <a:solidFill>
                  <a:schemeClr val="accent2"/>
                </a:solidFill>
              </a:defRPr>
            </a:lvl3pPr>
            <a:lvl4pPr marL="457200" indent="-457200">
              <a:buFont typeface="+mj-lt"/>
              <a:buAutoNum type="arabicPeriod"/>
              <a:defRPr sz="2000">
                <a:solidFill>
                  <a:schemeClr val="accent2"/>
                </a:solidFill>
              </a:defRPr>
            </a:lvl4pPr>
            <a:lvl5pPr marL="720725" indent="-27305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491353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9" name="Content Placeholder 8">
            <a:extLst>
              <a:ext uri="{FF2B5EF4-FFF2-40B4-BE49-F238E27FC236}">
                <a16:creationId xmlns:a16="http://schemas.microsoft.com/office/drawing/2014/main" id="{2A9507B6-9B3C-423F-BDE4-29FE21D9261A}"/>
              </a:ext>
            </a:extLst>
          </p:cNvPr>
          <p:cNvSpPr>
            <a:spLocks noGrp="1"/>
          </p:cNvSpPr>
          <p:nvPr>
            <p:ph sz="quarter" idx="13"/>
          </p:nvPr>
        </p:nvSpPr>
        <p:spPr>
          <a:xfrm>
            <a:off x="501650" y="1824038"/>
            <a:ext cx="10450513" cy="4098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973933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13811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17599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47339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51127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8074025" y="3943350"/>
            <a:ext cx="2520950" cy="1428750"/>
          </a:xfrm>
        </p:spPr>
        <p:txBody>
          <a:bodyPr>
            <a:normAutofit/>
          </a:bodyPr>
          <a:lstStyle>
            <a:lvl1pPr algn="ctr">
              <a:spcBef>
                <a:spcPts val="600"/>
              </a:spcBef>
              <a:defRPr sz="2000"/>
            </a:lvl1pPr>
            <a:lvl2pPr algn="ctr">
              <a:spcBef>
                <a:spcPts val="600"/>
              </a:spcBef>
              <a:defRPr sz="20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84528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498655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5x ic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73BF01DA-1A01-4EFB-BAC8-A498293B17F4}"/>
              </a:ext>
            </a:extLst>
          </p:cNvPr>
          <p:cNvSpPr>
            <a:spLocks noGrp="1"/>
          </p:cNvSpPr>
          <p:nvPr>
            <p:ph type="body" sz="quarter" idx="13"/>
          </p:nvPr>
        </p:nvSpPr>
        <p:spPr>
          <a:xfrm>
            <a:off x="651279"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6" name="Picture Placeholder 15">
            <a:extLst>
              <a:ext uri="{FF2B5EF4-FFF2-40B4-BE49-F238E27FC236}">
                <a16:creationId xmlns:a16="http://schemas.microsoft.com/office/drawing/2014/main" id="{04A7B35A-14A5-4FAB-B22B-D36A81656A45}"/>
              </a:ext>
            </a:extLst>
          </p:cNvPr>
          <p:cNvSpPr>
            <a:spLocks noGrp="1"/>
          </p:cNvSpPr>
          <p:nvPr>
            <p:ph type="pic" sz="quarter" idx="14" hasCustomPrompt="1"/>
          </p:nvPr>
        </p:nvSpPr>
        <p:spPr>
          <a:xfrm>
            <a:off x="798291"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7" name="Text Placeholder 13">
            <a:extLst>
              <a:ext uri="{FF2B5EF4-FFF2-40B4-BE49-F238E27FC236}">
                <a16:creationId xmlns:a16="http://schemas.microsoft.com/office/drawing/2014/main" id="{B807DE5D-696B-481D-8514-AE42CFD0D055}"/>
              </a:ext>
            </a:extLst>
          </p:cNvPr>
          <p:cNvSpPr>
            <a:spLocks noGrp="1"/>
          </p:cNvSpPr>
          <p:nvPr>
            <p:ph type="body" sz="quarter" idx="15"/>
          </p:nvPr>
        </p:nvSpPr>
        <p:spPr>
          <a:xfrm>
            <a:off x="286933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18" name="Picture Placeholder 15">
            <a:extLst>
              <a:ext uri="{FF2B5EF4-FFF2-40B4-BE49-F238E27FC236}">
                <a16:creationId xmlns:a16="http://schemas.microsoft.com/office/drawing/2014/main" id="{F2F23A5A-2C6C-448C-BE3B-FAF76CC1B470}"/>
              </a:ext>
            </a:extLst>
          </p:cNvPr>
          <p:cNvSpPr>
            <a:spLocks noGrp="1"/>
          </p:cNvSpPr>
          <p:nvPr>
            <p:ph type="pic" sz="quarter" idx="16" hasCustomPrompt="1"/>
          </p:nvPr>
        </p:nvSpPr>
        <p:spPr>
          <a:xfrm>
            <a:off x="301634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19" name="Text Placeholder 13">
            <a:extLst>
              <a:ext uri="{FF2B5EF4-FFF2-40B4-BE49-F238E27FC236}">
                <a16:creationId xmlns:a16="http://schemas.microsoft.com/office/drawing/2014/main" id="{906A70A7-6811-4FC7-B8C3-CEEACD9FE34E}"/>
              </a:ext>
            </a:extLst>
          </p:cNvPr>
          <p:cNvSpPr>
            <a:spLocks noGrp="1"/>
          </p:cNvSpPr>
          <p:nvPr>
            <p:ph type="body" sz="quarter" idx="17"/>
          </p:nvPr>
        </p:nvSpPr>
        <p:spPr>
          <a:xfrm>
            <a:off x="50673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20" name="Picture Placeholder 15">
            <a:extLst>
              <a:ext uri="{FF2B5EF4-FFF2-40B4-BE49-F238E27FC236}">
                <a16:creationId xmlns:a16="http://schemas.microsoft.com/office/drawing/2014/main" id="{D0BB288F-EDDE-4943-AF9F-9D09CC09DD43}"/>
              </a:ext>
            </a:extLst>
          </p:cNvPr>
          <p:cNvSpPr>
            <a:spLocks noGrp="1"/>
          </p:cNvSpPr>
          <p:nvPr>
            <p:ph type="pic" sz="quarter" idx="18" hasCustomPrompt="1"/>
          </p:nvPr>
        </p:nvSpPr>
        <p:spPr>
          <a:xfrm>
            <a:off x="52143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3" name="Text Placeholder 13">
            <a:extLst>
              <a:ext uri="{FF2B5EF4-FFF2-40B4-BE49-F238E27FC236}">
                <a16:creationId xmlns:a16="http://schemas.microsoft.com/office/drawing/2014/main" id="{55DDEDCD-C0A0-4BE6-ACFB-943A6D3B2EED}"/>
              </a:ext>
            </a:extLst>
          </p:cNvPr>
          <p:cNvSpPr>
            <a:spLocks noGrp="1"/>
          </p:cNvSpPr>
          <p:nvPr>
            <p:ph type="body" sz="quarter" idx="19"/>
          </p:nvPr>
        </p:nvSpPr>
        <p:spPr>
          <a:xfrm>
            <a:off x="73025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4" name="Picture Placeholder 15">
            <a:extLst>
              <a:ext uri="{FF2B5EF4-FFF2-40B4-BE49-F238E27FC236}">
                <a16:creationId xmlns:a16="http://schemas.microsoft.com/office/drawing/2014/main" id="{1244BAF9-E683-4F9C-A21A-DF8AD7C8223B}"/>
              </a:ext>
            </a:extLst>
          </p:cNvPr>
          <p:cNvSpPr>
            <a:spLocks noGrp="1"/>
          </p:cNvSpPr>
          <p:nvPr>
            <p:ph type="pic" sz="quarter" idx="20" hasCustomPrompt="1"/>
          </p:nvPr>
        </p:nvSpPr>
        <p:spPr>
          <a:xfrm>
            <a:off x="74495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
        <p:nvSpPr>
          <p:cNvPr id="35" name="Text Placeholder 13">
            <a:extLst>
              <a:ext uri="{FF2B5EF4-FFF2-40B4-BE49-F238E27FC236}">
                <a16:creationId xmlns:a16="http://schemas.microsoft.com/office/drawing/2014/main" id="{CB9F6F48-2792-478D-A10D-4414F9C91922}"/>
              </a:ext>
            </a:extLst>
          </p:cNvPr>
          <p:cNvSpPr>
            <a:spLocks noGrp="1"/>
          </p:cNvSpPr>
          <p:nvPr>
            <p:ph type="body" sz="quarter" idx="21"/>
          </p:nvPr>
        </p:nvSpPr>
        <p:spPr>
          <a:xfrm>
            <a:off x="9525000" y="3943350"/>
            <a:ext cx="2057400" cy="1428750"/>
          </a:xfrm>
        </p:spPr>
        <p:txBody>
          <a:bodyPr>
            <a:normAutofit/>
          </a:bodyPr>
          <a:lstStyle>
            <a:lvl1pPr algn="ctr">
              <a:spcBef>
                <a:spcPts val="600"/>
              </a:spcBef>
              <a:defRPr sz="1800"/>
            </a:lvl1pPr>
            <a:lvl2pPr algn="ctr">
              <a:spcBef>
                <a:spcPts val="600"/>
              </a:spcBef>
              <a:defRPr sz="1800"/>
            </a:lvl2pPr>
            <a:lvl3pPr algn="ctr">
              <a:defRPr/>
            </a:lvl3pPr>
            <a:lvl4pPr algn="ctr">
              <a:defRPr/>
            </a:lvl4pPr>
            <a:lvl5pPr algn="ctr">
              <a:defRPr/>
            </a:lvl5pPr>
          </a:lstStyle>
          <a:p>
            <a:pPr lvl="0"/>
            <a:r>
              <a:rPr lang="en-US"/>
              <a:t>Click to edit Master text styles</a:t>
            </a:r>
          </a:p>
          <a:p>
            <a:pPr lvl="1"/>
            <a:r>
              <a:rPr lang="en-US"/>
              <a:t>Second level</a:t>
            </a:r>
          </a:p>
        </p:txBody>
      </p:sp>
      <p:sp>
        <p:nvSpPr>
          <p:cNvPr id="36" name="Picture Placeholder 15">
            <a:extLst>
              <a:ext uri="{FF2B5EF4-FFF2-40B4-BE49-F238E27FC236}">
                <a16:creationId xmlns:a16="http://schemas.microsoft.com/office/drawing/2014/main" id="{1FDF9DDD-079A-42D9-955D-834499AC44AE}"/>
              </a:ext>
            </a:extLst>
          </p:cNvPr>
          <p:cNvSpPr>
            <a:spLocks noGrp="1"/>
          </p:cNvSpPr>
          <p:nvPr>
            <p:ph type="pic" sz="quarter" idx="22" hasCustomPrompt="1"/>
          </p:nvPr>
        </p:nvSpPr>
        <p:spPr>
          <a:xfrm>
            <a:off x="9672012" y="1843802"/>
            <a:ext cx="1764000" cy="1764000"/>
          </a:xfrm>
          <a:prstGeom prst="ellipse">
            <a:avLst/>
          </a:prstGeom>
        </p:spPr>
        <p:txBody>
          <a:bodyPr anchor="ctr" anchorCtr="0"/>
          <a:lstStyle>
            <a:lvl1pPr algn="ctr">
              <a:defRPr/>
            </a:lvl1pPr>
          </a:lstStyle>
          <a:p>
            <a:r>
              <a:rPr lang="en-GB" dirty="0"/>
              <a:t>Icon</a:t>
            </a:r>
          </a:p>
          <a:p>
            <a:r>
              <a:rPr lang="en-GB" dirty="0"/>
              <a:t>Goes Here</a:t>
            </a:r>
          </a:p>
        </p:txBody>
      </p:sp>
    </p:spTree>
    <p:extLst>
      <p:ext uri="{BB962C8B-B14F-4D97-AF65-F5344CB8AC3E}">
        <p14:creationId xmlns:p14="http://schemas.microsoft.com/office/powerpoint/2010/main" val="231254710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2D4C809-686E-4BCF-8D38-AF75C2DDE29A}"/>
              </a:ext>
            </a:extLst>
          </p:cNvPr>
          <p:cNvSpPr>
            <a:spLocks noGrp="1"/>
          </p:cNvSpPr>
          <p:nvPr>
            <p:ph type="body" sz="quarter" idx="14"/>
          </p:nvPr>
        </p:nvSpPr>
        <p:spPr>
          <a:xfrm>
            <a:off x="510363" y="1289054"/>
            <a:ext cx="10450512" cy="481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400" b="0" spc="0" baseline="0">
                <a:latin typeface="+mj-lt"/>
              </a:defRPr>
            </a:lvl1pPr>
            <a:lvl2pPr>
              <a:spcBef>
                <a:spcPts val="3600"/>
              </a:spcBef>
              <a:defRPr sz="1600"/>
            </a:lvl2pPr>
            <a:lvl3pPr>
              <a:defRPr sz="1600"/>
            </a:lvl3pPr>
            <a:lvl4pPr>
              <a:defRPr sz="1600"/>
            </a:lvl4pPr>
            <a:lvl5pPr>
              <a:defRPr sz="1600"/>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Click to edit Master text styles</a:t>
            </a:r>
            <a:endParaRPr lang="en-US" sz="4400"/>
          </a:p>
          <a:p>
            <a:pPr lvl="1"/>
            <a:r>
              <a:rPr lang="en-US"/>
              <a:t>Second level</a:t>
            </a:r>
          </a:p>
        </p:txBody>
      </p:sp>
      <p:sp>
        <p:nvSpPr>
          <p:cNvPr id="11" name="Rectangle 10">
            <a:extLst>
              <a:ext uri="{FF2B5EF4-FFF2-40B4-BE49-F238E27FC236}">
                <a16:creationId xmlns:a16="http://schemas.microsoft.com/office/drawing/2014/main" id="{211C7C25-6DB6-4DB5-B061-C8F9E8595512}"/>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a:xfrm>
            <a:off x="510363" y="418290"/>
            <a:ext cx="11171274" cy="359911"/>
          </a:xfrm>
        </p:spPr>
        <p:txBody>
          <a:bodyPr>
            <a:normAutofit/>
          </a:bodyPr>
          <a:lstStyle>
            <a:lvl1pPr>
              <a:defRPr sz="1600" spc="30" baseline="0">
                <a:latin typeface="+mn-lt"/>
              </a:defRPr>
            </a:lvl1pPr>
          </a:lstStyle>
          <a:p>
            <a:r>
              <a:rPr lang="en-US"/>
              <a:t>Click to edit Master title style</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9184671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narr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6998512" cy="465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0099717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narr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1285875"/>
            <a:ext cx="6998512" cy="4655473"/>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5927065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1762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1F647-A27F-4661-9E7D-F944706C28B9}" type="datetime1">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286556398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3260378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ection Header Image BG">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EE8EB0B7-6DCA-4483-843F-D656FE5421AA}"/>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D5206426-2CBC-4DD6-935C-9D18F62B6F29}"/>
              </a:ext>
            </a:extLst>
          </p:cNvPr>
          <p:cNvSpPr>
            <a:spLocks noGrp="1"/>
          </p:cNvSpPr>
          <p:nvPr>
            <p:ph type="title"/>
          </p:nvPr>
        </p:nvSpPr>
        <p:spPr>
          <a:xfrm>
            <a:off x="501650" y="1100870"/>
            <a:ext cx="5349875" cy="2852737"/>
          </a:xfrm>
        </p:spPr>
        <p:txBody>
          <a:bodyPr anchor="b">
            <a:normAutofit/>
          </a:bodyPr>
          <a:lstStyle>
            <a:lvl1pPr>
              <a:defRPr sz="4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909FB6-B2C5-4CF6-B7A6-4EC8A442B125}"/>
              </a:ext>
            </a:extLst>
          </p:cNvPr>
          <p:cNvSpPr>
            <a:spLocks noGrp="1"/>
          </p:cNvSpPr>
          <p:nvPr>
            <p:ph type="body" idx="1"/>
          </p:nvPr>
        </p:nvSpPr>
        <p:spPr>
          <a:xfrm>
            <a:off x="501650" y="4109177"/>
            <a:ext cx="5349875" cy="1500187"/>
          </a:xfrm>
        </p:spPr>
        <p:txBody>
          <a:bodyPr>
            <a:normAutofit/>
          </a:bodyPr>
          <a:lstStyle>
            <a:lvl1pPr marL="0" indent="0">
              <a:buNone/>
              <a:defRPr sz="16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0C457A-51E0-4402-A6FA-E527806CCC3C}"/>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E6D3745-952E-435C-8D18-6055DE9BE3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5E08F4E-D541-449A-981A-C4C580C8AF5E}"/>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04407463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794190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smal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6329363" y="1285875"/>
            <a:ext cx="5334000"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55683556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4243388"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7985125" y="1285875"/>
            <a:ext cx="3265487" cy="4637088"/>
          </a:xfrm>
        </p:spPr>
        <p:txBody>
          <a:bodyPr>
            <a:norm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320838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Four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9"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9F66B9-127E-4263-A03F-E83530BB5823}"/>
              </a:ext>
            </a:extLst>
          </p:cNvPr>
          <p:cNvSpPr>
            <a:spLocks noGrp="1"/>
          </p:cNvSpPr>
          <p:nvPr>
            <p:ph sz="half" idx="2"/>
          </p:nvPr>
        </p:nvSpPr>
        <p:spPr>
          <a:xfrm>
            <a:off x="3429795"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3">
            <a:extLst>
              <a:ext uri="{FF2B5EF4-FFF2-40B4-BE49-F238E27FC236}">
                <a16:creationId xmlns:a16="http://schemas.microsoft.com/office/drawing/2014/main" id="{6891C66E-7B25-49F6-B886-36BDACDB4C68}"/>
              </a:ext>
            </a:extLst>
          </p:cNvPr>
          <p:cNvSpPr>
            <a:spLocks noGrp="1"/>
          </p:cNvSpPr>
          <p:nvPr>
            <p:ph sz="half" idx="13"/>
          </p:nvPr>
        </p:nvSpPr>
        <p:spPr>
          <a:xfrm>
            <a:off x="6350001"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3">
            <a:extLst>
              <a:ext uri="{FF2B5EF4-FFF2-40B4-BE49-F238E27FC236}">
                <a16:creationId xmlns:a16="http://schemas.microsoft.com/office/drawing/2014/main" id="{4DAA7483-08C3-4C1B-967A-4FB6B7CAC56F}"/>
              </a:ext>
            </a:extLst>
          </p:cNvPr>
          <p:cNvSpPr>
            <a:spLocks noGrp="1"/>
          </p:cNvSpPr>
          <p:nvPr>
            <p:ph sz="half" idx="14"/>
          </p:nvPr>
        </p:nvSpPr>
        <p:spPr>
          <a:xfrm>
            <a:off x="9270207" y="1285875"/>
            <a:ext cx="2436812" cy="4637088"/>
          </a:xfrm>
        </p:spPr>
        <p:txBody>
          <a:bodyPr>
            <a:normAutofit/>
          </a:bodyPr>
          <a:lstStyle>
            <a:lvl1pPr>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47508015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wo Content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D5F03CE-D3E5-4038-8C56-708625F4A791}"/>
              </a:ext>
            </a:extLst>
          </p:cNvPr>
          <p:cNvSpPr>
            <a:spLocks noGrp="1"/>
          </p:cNvSpPr>
          <p:nvPr>
            <p:ph type="pic" sz="quarter" idx="13"/>
          </p:nvPr>
        </p:nvSpPr>
        <p:spPr>
          <a:xfrm>
            <a:off x="6096000" y="0"/>
            <a:ext cx="6089650" cy="6858000"/>
          </a:xfrm>
        </p:spPr>
        <p:txBody>
          <a:bodyPr/>
          <a:lstStyle/>
          <a:p>
            <a:endParaRPr lang="en-GB" dirty="0"/>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846948"/>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285875"/>
            <a:ext cx="5040312" cy="4637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454894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nd Content Image BG">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89D703F4-20FC-4174-BE5A-B085E4F085D2}"/>
              </a:ext>
            </a:extLst>
          </p:cNvPr>
          <p:cNvSpPr>
            <a:spLocks noGrp="1"/>
          </p:cNvSpPr>
          <p:nvPr>
            <p:ph type="pic" sz="quarter" idx="13"/>
          </p:nvPr>
        </p:nvSpPr>
        <p:spPr>
          <a:xfrm>
            <a:off x="0" y="0"/>
            <a:ext cx="12192000" cy="6858000"/>
          </a:xfrm>
        </p:spPr>
        <p:txBody>
          <a:bodyPr/>
          <a:lstStyle/>
          <a:p>
            <a:endParaRPr lang="en-GB" dirty="0"/>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3" y="2243929"/>
            <a:ext cx="4680000" cy="3718848"/>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21973299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illustr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10F67F-5E2C-4BA0-AFD9-D22AA256ED9C}"/>
              </a:ext>
            </a:extLst>
          </p:cNvPr>
          <p:cNvSpPr>
            <a:spLocks noGrp="1"/>
          </p:cNvSpPr>
          <p:nvPr>
            <p:ph idx="1"/>
          </p:nvPr>
        </p:nvSpPr>
        <p:spPr>
          <a:xfrm>
            <a:off x="510364" y="1288919"/>
            <a:ext cx="4860000" cy="465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5567149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Four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286000" cy="22860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286000" cy="22860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286000" cy="22860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286000" cy="22860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818255"/>
            <a:ext cx="2436812"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6663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ACCE56-F3BC-449A-ADE2-36D0E1A91945}" type="datetime1">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122669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wo Content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6" name="Text Placeholder 16">
            <a:extLst>
              <a:ext uri="{FF2B5EF4-FFF2-40B4-BE49-F238E27FC236}">
                <a16:creationId xmlns:a16="http://schemas.microsoft.com/office/drawing/2014/main" id="{89134B74-8383-41D2-8F47-83D56A549A82}"/>
              </a:ext>
            </a:extLst>
          </p:cNvPr>
          <p:cNvSpPr>
            <a:spLocks noGrp="1"/>
          </p:cNvSpPr>
          <p:nvPr>
            <p:ph type="body" sz="quarter" idx="19"/>
          </p:nvPr>
        </p:nvSpPr>
        <p:spPr>
          <a:xfrm>
            <a:off x="509588"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1" name="Picture Placeholder 11">
            <a:extLst>
              <a:ext uri="{FF2B5EF4-FFF2-40B4-BE49-F238E27FC236}">
                <a16:creationId xmlns:a16="http://schemas.microsoft.com/office/drawing/2014/main" id="{2F0D76AA-1DFE-4D79-812C-186D68189905}"/>
              </a:ext>
            </a:extLst>
          </p:cNvPr>
          <p:cNvSpPr>
            <a:spLocks noGrp="1"/>
          </p:cNvSpPr>
          <p:nvPr>
            <p:ph type="pic" sz="quarter" idx="15"/>
          </p:nvPr>
        </p:nvSpPr>
        <p:spPr>
          <a:xfrm>
            <a:off x="509586" y="1285875"/>
            <a:ext cx="4856165" cy="2286000"/>
          </a:xfrm>
        </p:spPr>
        <p:txBody>
          <a:bodyPr/>
          <a:lstStyle/>
          <a:p>
            <a:endParaRPr lang="en-GB" dirty="0"/>
          </a:p>
        </p:txBody>
      </p:sp>
      <p:sp>
        <p:nvSpPr>
          <p:cNvPr id="22" name="Picture Placeholder 11">
            <a:extLst>
              <a:ext uri="{FF2B5EF4-FFF2-40B4-BE49-F238E27FC236}">
                <a16:creationId xmlns:a16="http://schemas.microsoft.com/office/drawing/2014/main" id="{87E9B1C2-9C05-461F-8E14-2DFF60A2E714}"/>
              </a:ext>
            </a:extLst>
          </p:cNvPr>
          <p:cNvSpPr>
            <a:spLocks noGrp="1"/>
          </p:cNvSpPr>
          <p:nvPr>
            <p:ph type="pic" sz="quarter" idx="16"/>
          </p:nvPr>
        </p:nvSpPr>
        <p:spPr>
          <a:xfrm>
            <a:off x="6095998" y="1285875"/>
            <a:ext cx="4856165" cy="2286000"/>
          </a:xfrm>
        </p:spPr>
        <p:txBody>
          <a:bodyPr/>
          <a:lstStyle/>
          <a:p>
            <a:endParaRPr lang="en-GB" dirty="0"/>
          </a:p>
        </p:txBody>
      </p:sp>
      <p:sp>
        <p:nvSpPr>
          <p:cNvPr id="23" name="Text Placeholder 16">
            <a:extLst>
              <a:ext uri="{FF2B5EF4-FFF2-40B4-BE49-F238E27FC236}">
                <a16:creationId xmlns:a16="http://schemas.microsoft.com/office/drawing/2014/main" id="{06D13294-8C21-4034-890D-D7F6DFCCBBA0}"/>
              </a:ext>
            </a:extLst>
          </p:cNvPr>
          <p:cNvSpPr>
            <a:spLocks noGrp="1"/>
          </p:cNvSpPr>
          <p:nvPr>
            <p:ph type="body" sz="quarter" idx="20"/>
          </p:nvPr>
        </p:nvSpPr>
        <p:spPr>
          <a:xfrm>
            <a:off x="6096000" y="3818255"/>
            <a:ext cx="4856163" cy="2097088"/>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163589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Eight Content Imag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2" name="Picture Placeholder 11">
            <a:extLst>
              <a:ext uri="{FF2B5EF4-FFF2-40B4-BE49-F238E27FC236}">
                <a16:creationId xmlns:a16="http://schemas.microsoft.com/office/drawing/2014/main" id="{57D0022D-46B0-4914-975B-253CE4C6B0E6}"/>
              </a:ext>
            </a:extLst>
          </p:cNvPr>
          <p:cNvSpPr>
            <a:spLocks noGrp="1"/>
          </p:cNvSpPr>
          <p:nvPr>
            <p:ph type="pic" sz="quarter" idx="15"/>
          </p:nvPr>
        </p:nvSpPr>
        <p:spPr>
          <a:xfrm>
            <a:off x="509588" y="1285875"/>
            <a:ext cx="2436812" cy="1155700"/>
          </a:xfrm>
        </p:spPr>
        <p:txBody>
          <a:bodyPr/>
          <a:lstStyle/>
          <a:p>
            <a:endParaRPr lang="en-GB" dirty="0"/>
          </a:p>
        </p:txBody>
      </p:sp>
      <p:sp>
        <p:nvSpPr>
          <p:cNvPr id="13" name="Picture Placeholder 11">
            <a:extLst>
              <a:ext uri="{FF2B5EF4-FFF2-40B4-BE49-F238E27FC236}">
                <a16:creationId xmlns:a16="http://schemas.microsoft.com/office/drawing/2014/main" id="{9AF91107-9677-4D5E-A208-151BFE7B3549}"/>
              </a:ext>
            </a:extLst>
          </p:cNvPr>
          <p:cNvSpPr>
            <a:spLocks noGrp="1"/>
          </p:cNvSpPr>
          <p:nvPr>
            <p:ph type="pic" sz="quarter" idx="16"/>
          </p:nvPr>
        </p:nvSpPr>
        <p:spPr>
          <a:xfrm>
            <a:off x="3330198" y="1285875"/>
            <a:ext cx="2436812" cy="1155700"/>
          </a:xfrm>
        </p:spPr>
        <p:txBody>
          <a:bodyPr/>
          <a:lstStyle/>
          <a:p>
            <a:endParaRPr lang="en-GB" dirty="0"/>
          </a:p>
        </p:txBody>
      </p:sp>
      <p:sp>
        <p:nvSpPr>
          <p:cNvPr id="14" name="Picture Placeholder 11">
            <a:extLst>
              <a:ext uri="{FF2B5EF4-FFF2-40B4-BE49-F238E27FC236}">
                <a16:creationId xmlns:a16="http://schemas.microsoft.com/office/drawing/2014/main" id="{AAB95FAA-AD46-439F-B127-768539CCE558}"/>
              </a:ext>
            </a:extLst>
          </p:cNvPr>
          <p:cNvSpPr>
            <a:spLocks noGrp="1"/>
          </p:cNvSpPr>
          <p:nvPr>
            <p:ph type="pic" sz="quarter" idx="17"/>
          </p:nvPr>
        </p:nvSpPr>
        <p:spPr>
          <a:xfrm>
            <a:off x="6150808" y="1285875"/>
            <a:ext cx="2436812" cy="1155700"/>
          </a:xfrm>
        </p:spPr>
        <p:txBody>
          <a:bodyPr/>
          <a:lstStyle/>
          <a:p>
            <a:endParaRPr lang="en-GB" dirty="0"/>
          </a:p>
        </p:txBody>
      </p:sp>
      <p:sp>
        <p:nvSpPr>
          <p:cNvPr id="15" name="Picture Placeholder 11">
            <a:extLst>
              <a:ext uri="{FF2B5EF4-FFF2-40B4-BE49-F238E27FC236}">
                <a16:creationId xmlns:a16="http://schemas.microsoft.com/office/drawing/2014/main" id="{132F0C61-827A-424F-85AB-0B87EB517871}"/>
              </a:ext>
            </a:extLst>
          </p:cNvPr>
          <p:cNvSpPr>
            <a:spLocks noGrp="1"/>
          </p:cNvSpPr>
          <p:nvPr>
            <p:ph type="pic" sz="quarter" idx="18"/>
          </p:nvPr>
        </p:nvSpPr>
        <p:spPr>
          <a:xfrm>
            <a:off x="8971418" y="1285875"/>
            <a:ext cx="2436812" cy="1155700"/>
          </a:xfrm>
        </p:spPr>
        <p:txBody>
          <a:bodyPr/>
          <a:lstStyle/>
          <a:p>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2752878"/>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16" name="Text Placeholder 16">
            <a:extLst>
              <a:ext uri="{FF2B5EF4-FFF2-40B4-BE49-F238E27FC236}">
                <a16:creationId xmlns:a16="http://schemas.microsoft.com/office/drawing/2014/main" id="{A5B28517-BD15-4CC9-8966-9E26A25496B5}"/>
              </a:ext>
            </a:extLst>
          </p:cNvPr>
          <p:cNvSpPr>
            <a:spLocks noGrp="1"/>
          </p:cNvSpPr>
          <p:nvPr>
            <p:ph type="body" sz="quarter" idx="23"/>
          </p:nvPr>
        </p:nvSpPr>
        <p:spPr>
          <a:xfrm>
            <a:off x="50958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1" name="Picture Placeholder 11">
            <a:extLst>
              <a:ext uri="{FF2B5EF4-FFF2-40B4-BE49-F238E27FC236}">
                <a16:creationId xmlns:a16="http://schemas.microsoft.com/office/drawing/2014/main" id="{8DC2FAE1-3931-4C38-89A6-B5757B715A9F}"/>
              </a:ext>
            </a:extLst>
          </p:cNvPr>
          <p:cNvSpPr>
            <a:spLocks noGrp="1"/>
          </p:cNvSpPr>
          <p:nvPr>
            <p:ph type="pic" sz="quarter" idx="24"/>
          </p:nvPr>
        </p:nvSpPr>
        <p:spPr>
          <a:xfrm>
            <a:off x="509588" y="3910310"/>
            <a:ext cx="2436812" cy="1155700"/>
          </a:xfrm>
        </p:spPr>
        <p:txBody>
          <a:bodyPr/>
          <a:lstStyle/>
          <a:p>
            <a:endParaRPr lang="en-GB" dirty="0"/>
          </a:p>
        </p:txBody>
      </p:sp>
      <p:sp>
        <p:nvSpPr>
          <p:cNvPr id="22" name="Picture Placeholder 11">
            <a:extLst>
              <a:ext uri="{FF2B5EF4-FFF2-40B4-BE49-F238E27FC236}">
                <a16:creationId xmlns:a16="http://schemas.microsoft.com/office/drawing/2014/main" id="{B9AF8D75-77C0-43DC-B154-6C1DAD605D7B}"/>
              </a:ext>
            </a:extLst>
          </p:cNvPr>
          <p:cNvSpPr>
            <a:spLocks noGrp="1"/>
          </p:cNvSpPr>
          <p:nvPr>
            <p:ph type="pic" sz="quarter" idx="25"/>
          </p:nvPr>
        </p:nvSpPr>
        <p:spPr>
          <a:xfrm>
            <a:off x="3330198" y="3910310"/>
            <a:ext cx="2436812" cy="1155700"/>
          </a:xfrm>
        </p:spPr>
        <p:txBody>
          <a:bodyPr/>
          <a:lstStyle/>
          <a:p>
            <a:endParaRPr lang="en-GB" dirty="0"/>
          </a:p>
        </p:txBody>
      </p:sp>
      <p:sp>
        <p:nvSpPr>
          <p:cNvPr id="23" name="Picture Placeholder 11">
            <a:extLst>
              <a:ext uri="{FF2B5EF4-FFF2-40B4-BE49-F238E27FC236}">
                <a16:creationId xmlns:a16="http://schemas.microsoft.com/office/drawing/2014/main" id="{D2F053D7-8657-4D69-9D6B-6A31D3EE191F}"/>
              </a:ext>
            </a:extLst>
          </p:cNvPr>
          <p:cNvSpPr>
            <a:spLocks noGrp="1"/>
          </p:cNvSpPr>
          <p:nvPr>
            <p:ph type="pic" sz="quarter" idx="26"/>
          </p:nvPr>
        </p:nvSpPr>
        <p:spPr>
          <a:xfrm>
            <a:off x="6150808" y="3910310"/>
            <a:ext cx="2436812" cy="1155700"/>
          </a:xfrm>
        </p:spPr>
        <p:txBody>
          <a:bodyPr/>
          <a:lstStyle/>
          <a:p>
            <a:endParaRPr lang="en-GB" dirty="0"/>
          </a:p>
        </p:txBody>
      </p:sp>
      <p:sp>
        <p:nvSpPr>
          <p:cNvPr id="24" name="Picture Placeholder 11">
            <a:extLst>
              <a:ext uri="{FF2B5EF4-FFF2-40B4-BE49-F238E27FC236}">
                <a16:creationId xmlns:a16="http://schemas.microsoft.com/office/drawing/2014/main" id="{7109D2C2-06AB-4833-8A7E-8B77411F1184}"/>
              </a:ext>
            </a:extLst>
          </p:cNvPr>
          <p:cNvSpPr>
            <a:spLocks noGrp="1"/>
          </p:cNvSpPr>
          <p:nvPr>
            <p:ph type="pic" sz="quarter" idx="27"/>
          </p:nvPr>
        </p:nvSpPr>
        <p:spPr>
          <a:xfrm>
            <a:off x="8971418" y="3910310"/>
            <a:ext cx="2436812" cy="1155700"/>
          </a:xfrm>
        </p:spPr>
        <p:txBody>
          <a:bodyPr/>
          <a:lstStyle/>
          <a:p>
            <a:endParaRPr lang="en-GB" dirty="0"/>
          </a:p>
        </p:txBody>
      </p:sp>
      <p:sp>
        <p:nvSpPr>
          <p:cNvPr id="25" name="Text Placeholder 16">
            <a:extLst>
              <a:ext uri="{FF2B5EF4-FFF2-40B4-BE49-F238E27FC236}">
                <a16:creationId xmlns:a16="http://schemas.microsoft.com/office/drawing/2014/main" id="{3407D2D6-C5F5-4E02-A032-FD8D85631D98}"/>
              </a:ext>
            </a:extLst>
          </p:cNvPr>
          <p:cNvSpPr>
            <a:spLocks noGrp="1"/>
          </p:cNvSpPr>
          <p:nvPr>
            <p:ph type="body" sz="quarter" idx="28"/>
          </p:nvPr>
        </p:nvSpPr>
        <p:spPr>
          <a:xfrm>
            <a:off x="333019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6" name="Text Placeholder 16">
            <a:extLst>
              <a:ext uri="{FF2B5EF4-FFF2-40B4-BE49-F238E27FC236}">
                <a16:creationId xmlns:a16="http://schemas.microsoft.com/office/drawing/2014/main" id="{66694D52-5B0A-4635-86D1-9F3CE3083732}"/>
              </a:ext>
            </a:extLst>
          </p:cNvPr>
          <p:cNvSpPr>
            <a:spLocks noGrp="1"/>
          </p:cNvSpPr>
          <p:nvPr>
            <p:ph type="body" sz="quarter" idx="29"/>
          </p:nvPr>
        </p:nvSpPr>
        <p:spPr>
          <a:xfrm>
            <a:off x="615080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
        <p:nvSpPr>
          <p:cNvPr id="27" name="Text Placeholder 16">
            <a:extLst>
              <a:ext uri="{FF2B5EF4-FFF2-40B4-BE49-F238E27FC236}">
                <a16:creationId xmlns:a16="http://schemas.microsoft.com/office/drawing/2014/main" id="{F369DB06-CE64-460F-896F-F6D7BC4413B3}"/>
              </a:ext>
            </a:extLst>
          </p:cNvPr>
          <p:cNvSpPr>
            <a:spLocks noGrp="1"/>
          </p:cNvSpPr>
          <p:nvPr>
            <p:ph type="body" sz="quarter" idx="30"/>
          </p:nvPr>
        </p:nvSpPr>
        <p:spPr>
          <a:xfrm>
            <a:off x="8971418" y="5377313"/>
            <a:ext cx="2436812" cy="718687"/>
          </a:xfrm>
        </p:spPr>
        <p:txBody>
          <a:bodyPr>
            <a:normAutofit/>
          </a:bodyPr>
          <a:lstStyle>
            <a:lvl1pPr>
              <a:spcBef>
                <a:spcPts val="0"/>
              </a:spcBef>
              <a:spcAft>
                <a:spcPts val="0"/>
              </a:spcAft>
              <a:defRPr sz="1200"/>
            </a:lvl1pPr>
            <a:lvl2pPr>
              <a:spcBef>
                <a:spcPts val="0"/>
              </a:spcBef>
              <a:spcAft>
                <a:spcPts val="0"/>
              </a:spcAft>
              <a:defRPr sz="1200"/>
            </a:lvl2pPr>
            <a:lvl3pPr>
              <a:spcBef>
                <a:spcPts val="0"/>
              </a:spcBef>
              <a:spcAft>
                <a:spcPts val="0"/>
              </a:spcAft>
              <a:defRPr sz="1200"/>
            </a:lvl3pPr>
            <a:lvl4pPr>
              <a:spcBef>
                <a:spcPts val="0"/>
              </a:spcBef>
              <a:spcAft>
                <a:spcPts val="0"/>
              </a:spcAft>
              <a:defRPr sz="1200"/>
            </a:lvl4pPr>
            <a:lvl5pPr>
              <a:spcBef>
                <a:spcPts val="0"/>
              </a:spcBef>
              <a:spcAft>
                <a:spcPts val="0"/>
              </a:spcAft>
              <a:defRPr sz="1200"/>
            </a:lvl5pPr>
          </a:lstStyle>
          <a:p>
            <a:pPr lvl="0"/>
            <a:r>
              <a:rPr lang="en-US"/>
              <a:t>Click to edit Master text styles</a:t>
            </a:r>
          </a:p>
          <a:p>
            <a:pPr lvl="1"/>
            <a:r>
              <a:rPr lang="en-US"/>
              <a:t>Second level</a:t>
            </a:r>
          </a:p>
          <a:p>
            <a:pPr lvl="2"/>
            <a:r>
              <a:rPr lang="en-US"/>
              <a:t>Third level</a:t>
            </a:r>
            <a:endParaRPr lang="en-GB"/>
          </a:p>
        </p:txBody>
      </p:sp>
    </p:spTree>
    <p:extLst>
      <p:ext uri="{BB962C8B-B14F-4D97-AF65-F5344CB8AC3E}">
        <p14:creationId xmlns:p14="http://schemas.microsoft.com/office/powerpoint/2010/main" val="244572785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Four circle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019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5080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71418" y="3975099"/>
            <a:ext cx="2436812"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p:nvPr>
        </p:nvSpPr>
        <p:spPr>
          <a:xfrm>
            <a:off x="52199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1" name="Text Placeholder 7">
            <a:extLst>
              <a:ext uri="{FF2B5EF4-FFF2-40B4-BE49-F238E27FC236}">
                <a16:creationId xmlns:a16="http://schemas.microsoft.com/office/drawing/2014/main" id="{8E66F550-E782-4ACE-B58C-DCEEE04D83B2}"/>
              </a:ext>
            </a:extLst>
          </p:cNvPr>
          <p:cNvSpPr>
            <a:spLocks noGrp="1"/>
          </p:cNvSpPr>
          <p:nvPr>
            <p:ph type="body" sz="quarter" idx="24"/>
          </p:nvPr>
        </p:nvSpPr>
        <p:spPr>
          <a:xfrm>
            <a:off x="334260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2" name="Text Placeholder 7">
            <a:extLst>
              <a:ext uri="{FF2B5EF4-FFF2-40B4-BE49-F238E27FC236}">
                <a16:creationId xmlns:a16="http://schemas.microsoft.com/office/drawing/2014/main" id="{44E0CD34-26BF-4377-AAC7-C23FC9C5A1B9}"/>
              </a:ext>
            </a:extLst>
          </p:cNvPr>
          <p:cNvSpPr>
            <a:spLocks noGrp="1"/>
          </p:cNvSpPr>
          <p:nvPr>
            <p:ph type="body" sz="quarter" idx="25"/>
          </p:nvPr>
        </p:nvSpPr>
        <p:spPr>
          <a:xfrm>
            <a:off x="616321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
        <p:nvSpPr>
          <p:cNvPr id="23" name="Text Placeholder 7">
            <a:extLst>
              <a:ext uri="{FF2B5EF4-FFF2-40B4-BE49-F238E27FC236}">
                <a16:creationId xmlns:a16="http://schemas.microsoft.com/office/drawing/2014/main" id="{CFB3A794-A323-4426-B9B9-952E9B178D81}"/>
              </a:ext>
            </a:extLst>
          </p:cNvPr>
          <p:cNvSpPr>
            <a:spLocks noGrp="1"/>
          </p:cNvSpPr>
          <p:nvPr>
            <p:ph type="body" sz="quarter" idx="26"/>
          </p:nvPr>
        </p:nvSpPr>
        <p:spPr>
          <a:xfrm>
            <a:off x="8983824" y="1265238"/>
            <a:ext cx="2412000" cy="2412000"/>
          </a:xfrm>
          <a:prstGeom prst="ellipse">
            <a:avLst/>
          </a:prstGeom>
          <a:ln>
            <a:solidFill>
              <a:schemeClr val="tx1"/>
            </a:solidFill>
          </a:ln>
        </p:spPr>
        <p:txBody>
          <a:bodyPr anchor="ctr" anchorCtr="0">
            <a:normAutofit/>
          </a:bodyPr>
          <a:lstStyle>
            <a:lvl1pPr algn="ctr">
              <a:defRPr sz="1800" b="0"/>
            </a:lvl1pPr>
            <a:lvl2pPr algn="ctr">
              <a:defRPr sz="1800">
                <a:solidFill>
                  <a:schemeClr val="accent2"/>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8644264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Four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8" name="Text Placeholder 16">
            <a:extLst>
              <a:ext uri="{FF2B5EF4-FFF2-40B4-BE49-F238E27FC236}">
                <a16:creationId xmlns:a16="http://schemas.microsoft.com/office/drawing/2014/main" id="{8A4BAA2C-0E92-4FE8-A508-BD88222CDE9A}"/>
              </a:ext>
            </a:extLst>
          </p:cNvPr>
          <p:cNvSpPr>
            <a:spLocks noGrp="1"/>
          </p:cNvSpPr>
          <p:nvPr>
            <p:ph type="body" sz="quarter" idx="20"/>
          </p:nvPr>
        </p:nvSpPr>
        <p:spPr>
          <a:xfrm>
            <a:off x="3337000"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9" name="Text Placeholder 16">
            <a:extLst>
              <a:ext uri="{FF2B5EF4-FFF2-40B4-BE49-F238E27FC236}">
                <a16:creationId xmlns:a16="http://schemas.microsoft.com/office/drawing/2014/main" id="{1CA5DA5B-925A-40B1-88FB-D4E2579B8D7A}"/>
              </a:ext>
            </a:extLst>
          </p:cNvPr>
          <p:cNvSpPr>
            <a:spLocks noGrp="1"/>
          </p:cNvSpPr>
          <p:nvPr>
            <p:ph type="body" sz="quarter" idx="21"/>
          </p:nvPr>
        </p:nvSpPr>
        <p:spPr>
          <a:xfrm>
            <a:off x="6164412"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6">
            <a:extLst>
              <a:ext uri="{FF2B5EF4-FFF2-40B4-BE49-F238E27FC236}">
                <a16:creationId xmlns:a16="http://schemas.microsoft.com/office/drawing/2014/main" id="{95721348-C68C-4897-B879-894BFB921513}"/>
              </a:ext>
            </a:extLst>
          </p:cNvPr>
          <p:cNvSpPr>
            <a:spLocks noGrp="1"/>
          </p:cNvSpPr>
          <p:nvPr>
            <p:ph type="body" sz="quarter" idx="22"/>
          </p:nvPr>
        </p:nvSpPr>
        <p:spPr>
          <a:xfrm>
            <a:off x="8991823" y="3975099"/>
            <a:ext cx="2436135" cy="1940243"/>
          </a:xfrm>
        </p:spPr>
        <p:txBody>
          <a:bodyPr>
            <a:normAutofit/>
          </a:bodyPr>
          <a:lstStyle>
            <a:lvl1pPr>
              <a:spcAft>
                <a:spcPts val="1500"/>
              </a:spcAft>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404938"/>
            <a:ext cx="2472758" cy="2412000"/>
          </a:xfrm>
          <a:prstGeom prst="rect">
            <a:avLst/>
          </a:prstGeom>
          <a:ln>
            <a:noFill/>
          </a:ln>
        </p:spPr>
        <p:txBody>
          <a:bodyPr anchor="b" anchorCtr="0">
            <a:normAutofit/>
          </a:bodyPr>
          <a:lstStyle>
            <a:lvl1pPr algn="l">
              <a:lnSpc>
                <a:spcPct val="80000"/>
              </a:lnSpc>
              <a:defRPr sz="10000" b="0">
                <a:solidFill>
                  <a:schemeClr val="accent2"/>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335979" y="1404938"/>
            <a:ext cx="2472758" cy="2412000"/>
          </a:xfrm>
          <a:prstGeom prst="rect">
            <a:avLst/>
          </a:prstGeom>
          <a:ln>
            <a:noFill/>
          </a:ln>
        </p:spPr>
        <p:txBody>
          <a:bodyPr anchor="b" anchorCtr="0">
            <a:normAutofit/>
          </a:bodyPr>
          <a:lstStyle>
            <a:lvl1pPr algn="l">
              <a:lnSpc>
                <a:spcPct val="80000"/>
              </a:lnSpc>
              <a:defRPr sz="10000" b="0">
                <a:solidFill>
                  <a:schemeClr val="accent2"/>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46100" y="1404938"/>
            <a:ext cx="2472758" cy="2412000"/>
          </a:xfrm>
          <a:prstGeom prst="rect">
            <a:avLst/>
          </a:prstGeom>
          <a:ln>
            <a:noFill/>
          </a:ln>
        </p:spPr>
        <p:txBody>
          <a:bodyPr anchor="b" anchorCtr="0">
            <a:normAutofit/>
          </a:bodyPr>
          <a:lstStyle>
            <a:lvl1pPr algn="l">
              <a:lnSpc>
                <a:spcPct val="80000"/>
              </a:lnSpc>
              <a:defRPr sz="10000" b="0">
                <a:solidFill>
                  <a:schemeClr val="accent2"/>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991823" y="1404938"/>
            <a:ext cx="2472758" cy="2412000"/>
          </a:xfrm>
          <a:prstGeom prst="rect">
            <a:avLst/>
          </a:prstGeom>
          <a:ln>
            <a:noFill/>
          </a:ln>
        </p:spPr>
        <p:txBody>
          <a:bodyPr anchor="b" anchorCtr="0">
            <a:normAutofit/>
          </a:bodyPr>
          <a:lstStyle>
            <a:lvl1pPr algn="l">
              <a:lnSpc>
                <a:spcPct val="80000"/>
              </a:lnSpc>
              <a:defRPr sz="10000" b="0">
                <a:solidFill>
                  <a:schemeClr val="accent2"/>
                </a:solidFill>
                <a:latin typeface="+mj-lt"/>
              </a:defRPr>
            </a:lvl1pPr>
            <a:lvl2pPr algn="ctr">
              <a:defRPr sz="1800">
                <a:solidFill>
                  <a:schemeClr val="accent1"/>
                </a:solidFill>
              </a:defRPr>
            </a:lvl2pPr>
          </a:lstStyle>
          <a:p>
            <a:pPr lvl="0"/>
            <a:r>
              <a:rPr lang="en-US"/>
              <a:t>000</a:t>
            </a:r>
          </a:p>
        </p:txBody>
      </p:sp>
    </p:spTree>
    <p:extLst>
      <p:ext uri="{BB962C8B-B14F-4D97-AF65-F5344CB8AC3E}">
        <p14:creationId xmlns:p14="http://schemas.microsoft.com/office/powerpoint/2010/main" val="311890119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Eight numbers">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41D79873-93B3-424B-9BD5-E654ACD2E406}"/>
              </a:ext>
            </a:extLst>
          </p:cNvPr>
          <p:cNvSpPr>
            <a:spLocks noGrp="1"/>
          </p:cNvSpPr>
          <p:nvPr>
            <p:ph type="body" sz="quarter" idx="19"/>
          </p:nvPr>
        </p:nvSpPr>
        <p:spPr>
          <a:xfrm>
            <a:off x="509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7D3AEB4D-0BAD-4AEA-846F-0D1C58F6D7B1}"/>
              </a:ext>
            </a:extLst>
          </p:cNvPr>
          <p:cNvSpPr>
            <a:spLocks noGrp="1"/>
          </p:cNvSpPr>
          <p:nvPr>
            <p:ph type="body" sz="quarter" idx="23" hasCustomPrompt="1"/>
          </p:nvPr>
        </p:nvSpPr>
        <p:spPr>
          <a:xfrm>
            <a:off x="509588" y="17600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15" name="Text Placeholder 7">
            <a:extLst>
              <a:ext uri="{FF2B5EF4-FFF2-40B4-BE49-F238E27FC236}">
                <a16:creationId xmlns:a16="http://schemas.microsoft.com/office/drawing/2014/main" id="{7C07EEA6-9514-42B4-8962-456A6C2115BE}"/>
              </a:ext>
            </a:extLst>
          </p:cNvPr>
          <p:cNvSpPr>
            <a:spLocks noGrp="1"/>
          </p:cNvSpPr>
          <p:nvPr>
            <p:ph type="body" sz="quarter" idx="24" hasCustomPrompt="1"/>
          </p:nvPr>
        </p:nvSpPr>
        <p:spPr>
          <a:xfrm>
            <a:off x="3145479" y="17600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16" name="Text Placeholder 7">
            <a:extLst>
              <a:ext uri="{FF2B5EF4-FFF2-40B4-BE49-F238E27FC236}">
                <a16:creationId xmlns:a16="http://schemas.microsoft.com/office/drawing/2014/main" id="{2467948C-3FA4-46AB-A28A-0176F2C2C1B2}"/>
              </a:ext>
            </a:extLst>
          </p:cNvPr>
          <p:cNvSpPr>
            <a:spLocks noGrp="1"/>
          </p:cNvSpPr>
          <p:nvPr>
            <p:ph type="body" sz="quarter" idx="25" hasCustomPrompt="1"/>
          </p:nvPr>
        </p:nvSpPr>
        <p:spPr>
          <a:xfrm>
            <a:off x="6100912" y="17600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24" name="Text Placeholder 7">
            <a:extLst>
              <a:ext uri="{FF2B5EF4-FFF2-40B4-BE49-F238E27FC236}">
                <a16:creationId xmlns:a16="http://schemas.microsoft.com/office/drawing/2014/main" id="{607941FA-23C5-4711-858C-1D82F48884E2}"/>
              </a:ext>
            </a:extLst>
          </p:cNvPr>
          <p:cNvSpPr>
            <a:spLocks noGrp="1"/>
          </p:cNvSpPr>
          <p:nvPr>
            <p:ph type="body" sz="quarter" idx="26" hasCustomPrompt="1"/>
          </p:nvPr>
        </p:nvSpPr>
        <p:spPr>
          <a:xfrm>
            <a:off x="8864823" y="17600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21" name="Text Placeholder 16">
            <a:extLst>
              <a:ext uri="{FF2B5EF4-FFF2-40B4-BE49-F238E27FC236}">
                <a16:creationId xmlns:a16="http://schemas.microsoft.com/office/drawing/2014/main" id="{D053614B-C29F-439D-8F34-868A1FB74612}"/>
              </a:ext>
            </a:extLst>
          </p:cNvPr>
          <p:cNvSpPr>
            <a:spLocks noGrp="1"/>
          </p:cNvSpPr>
          <p:nvPr>
            <p:ph type="body" sz="quarter" idx="27"/>
          </p:nvPr>
        </p:nvSpPr>
        <p:spPr>
          <a:xfrm>
            <a:off x="31384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2" name="Text Placeholder 16">
            <a:extLst>
              <a:ext uri="{FF2B5EF4-FFF2-40B4-BE49-F238E27FC236}">
                <a16:creationId xmlns:a16="http://schemas.microsoft.com/office/drawing/2014/main" id="{195958D4-AA43-48A3-A31D-AA7FD9997A46}"/>
              </a:ext>
            </a:extLst>
          </p:cNvPr>
          <p:cNvSpPr>
            <a:spLocks noGrp="1"/>
          </p:cNvSpPr>
          <p:nvPr>
            <p:ph type="body" sz="quarter" idx="28"/>
          </p:nvPr>
        </p:nvSpPr>
        <p:spPr>
          <a:xfrm>
            <a:off x="60975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3" name="Text Placeholder 16">
            <a:extLst>
              <a:ext uri="{FF2B5EF4-FFF2-40B4-BE49-F238E27FC236}">
                <a16:creationId xmlns:a16="http://schemas.microsoft.com/office/drawing/2014/main" id="{AB4D04C2-2263-46A7-9504-27C4EA99D36D}"/>
              </a:ext>
            </a:extLst>
          </p:cNvPr>
          <p:cNvSpPr>
            <a:spLocks noGrp="1"/>
          </p:cNvSpPr>
          <p:nvPr>
            <p:ph type="body" sz="quarter" idx="29"/>
          </p:nvPr>
        </p:nvSpPr>
        <p:spPr>
          <a:xfrm>
            <a:off x="8878888" y="29643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25" name="Text Placeholder 16">
            <a:extLst>
              <a:ext uri="{FF2B5EF4-FFF2-40B4-BE49-F238E27FC236}">
                <a16:creationId xmlns:a16="http://schemas.microsoft.com/office/drawing/2014/main" id="{ECA847AF-B817-4119-97AF-FDECB88DC14D}"/>
              </a:ext>
            </a:extLst>
          </p:cNvPr>
          <p:cNvSpPr>
            <a:spLocks noGrp="1"/>
          </p:cNvSpPr>
          <p:nvPr>
            <p:ph type="body" sz="quarter" idx="30"/>
          </p:nvPr>
        </p:nvSpPr>
        <p:spPr>
          <a:xfrm>
            <a:off x="509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26" name="Text Placeholder 7">
            <a:extLst>
              <a:ext uri="{FF2B5EF4-FFF2-40B4-BE49-F238E27FC236}">
                <a16:creationId xmlns:a16="http://schemas.microsoft.com/office/drawing/2014/main" id="{C832ADD4-F50F-454E-B2D9-876D8FB35595}"/>
              </a:ext>
            </a:extLst>
          </p:cNvPr>
          <p:cNvSpPr>
            <a:spLocks noGrp="1"/>
          </p:cNvSpPr>
          <p:nvPr>
            <p:ph type="body" sz="quarter" idx="31" hasCustomPrompt="1"/>
          </p:nvPr>
        </p:nvSpPr>
        <p:spPr>
          <a:xfrm>
            <a:off x="509588" y="38174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27" name="Text Placeholder 7">
            <a:extLst>
              <a:ext uri="{FF2B5EF4-FFF2-40B4-BE49-F238E27FC236}">
                <a16:creationId xmlns:a16="http://schemas.microsoft.com/office/drawing/2014/main" id="{6ACFFE69-15A9-487F-8FA4-4E14F0B61A53}"/>
              </a:ext>
            </a:extLst>
          </p:cNvPr>
          <p:cNvSpPr>
            <a:spLocks noGrp="1"/>
          </p:cNvSpPr>
          <p:nvPr>
            <p:ph type="body" sz="quarter" idx="32" hasCustomPrompt="1"/>
          </p:nvPr>
        </p:nvSpPr>
        <p:spPr>
          <a:xfrm>
            <a:off x="3145479" y="38174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28" name="Text Placeholder 7">
            <a:extLst>
              <a:ext uri="{FF2B5EF4-FFF2-40B4-BE49-F238E27FC236}">
                <a16:creationId xmlns:a16="http://schemas.microsoft.com/office/drawing/2014/main" id="{1FB81596-48BA-4359-88E6-7F2C6B3CF463}"/>
              </a:ext>
            </a:extLst>
          </p:cNvPr>
          <p:cNvSpPr>
            <a:spLocks noGrp="1"/>
          </p:cNvSpPr>
          <p:nvPr>
            <p:ph type="body" sz="quarter" idx="33" hasCustomPrompt="1"/>
          </p:nvPr>
        </p:nvSpPr>
        <p:spPr>
          <a:xfrm>
            <a:off x="6100912" y="38174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29" name="Text Placeholder 7">
            <a:extLst>
              <a:ext uri="{FF2B5EF4-FFF2-40B4-BE49-F238E27FC236}">
                <a16:creationId xmlns:a16="http://schemas.microsoft.com/office/drawing/2014/main" id="{5CDF8EA0-7409-4EEC-84A9-99386E2DA0B7}"/>
              </a:ext>
            </a:extLst>
          </p:cNvPr>
          <p:cNvSpPr>
            <a:spLocks noGrp="1"/>
          </p:cNvSpPr>
          <p:nvPr>
            <p:ph type="body" sz="quarter" idx="34" hasCustomPrompt="1"/>
          </p:nvPr>
        </p:nvSpPr>
        <p:spPr>
          <a:xfrm>
            <a:off x="8864823" y="3817441"/>
            <a:ext cx="2472758" cy="1160960"/>
          </a:xfrm>
          <a:prstGeom prst="rect">
            <a:avLst/>
          </a:prstGeom>
          <a:ln>
            <a:noFill/>
          </a:ln>
        </p:spPr>
        <p:txBody>
          <a:bodyPr anchor="b" anchorCtr="0">
            <a:normAutofit/>
          </a:bodyPr>
          <a:lstStyle>
            <a:lvl1pPr algn="l">
              <a:lnSpc>
                <a:spcPct val="80000"/>
              </a:lnSpc>
              <a:defRPr sz="8000" b="0">
                <a:solidFill>
                  <a:schemeClr val="accent2"/>
                </a:solidFill>
                <a:latin typeface="+mj-lt"/>
              </a:defRPr>
            </a:lvl1pPr>
            <a:lvl2pPr algn="ctr">
              <a:defRPr sz="1800">
                <a:solidFill>
                  <a:schemeClr val="accent1"/>
                </a:solidFill>
              </a:defRPr>
            </a:lvl2pPr>
          </a:lstStyle>
          <a:p>
            <a:pPr lvl="0"/>
            <a:r>
              <a:rPr lang="en-US"/>
              <a:t>000</a:t>
            </a:r>
          </a:p>
        </p:txBody>
      </p:sp>
      <p:sp>
        <p:nvSpPr>
          <p:cNvPr id="30" name="Text Placeholder 16">
            <a:extLst>
              <a:ext uri="{FF2B5EF4-FFF2-40B4-BE49-F238E27FC236}">
                <a16:creationId xmlns:a16="http://schemas.microsoft.com/office/drawing/2014/main" id="{24718102-A97F-483B-A9E6-474C8018ADA9}"/>
              </a:ext>
            </a:extLst>
          </p:cNvPr>
          <p:cNvSpPr>
            <a:spLocks noGrp="1"/>
          </p:cNvSpPr>
          <p:nvPr>
            <p:ph type="body" sz="quarter" idx="35"/>
          </p:nvPr>
        </p:nvSpPr>
        <p:spPr>
          <a:xfrm>
            <a:off x="31384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p>
        </p:txBody>
      </p:sp>
      <p:sp>
        <p:nvSpPr>
          <p:cNvPr id="31" name="Text Placeholder 16">
            <a:extLst>
              <a:ext uri="{FF2B5EF4-FFF2-40B4-BE49-F238E27FC236}">
                <a16:creationId xmlns:a16="http://schemas.microsoft.com/office/drawing/2014/main" id="{AA260A7C-8FFD-4C6E-91CE-B0470195A70D}"/>
              </a:ext>
            </a:extLst>
          </p:cNvPr>
          <p:cNvSpPr>
            <a:spLocks noGrp="1"/>
          </p:cNvSpPr>
          <p:nvPr>
            <p:ph type="body" sz="quarter" idx="36"/>
          </p:nvPr>
        </p:nvSpPr>
        <p:spPr>
          <a:xfrm>
            <a:off x="60975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
        <p:nvSpPr>
          <p:cNvPr id="32" name="Text Placeholder 16">
            <a:extLst>
              <a:ext uri="{FF2B5EF4-FFF2-40B4-BE49-F238E27FC236}">
                <a16:creationId xmlns:a16="http://schemas.microsoft.com/office/drawing/2014/main" id="{1E55353B-A437-4DD1-85DB-2956FF65DD04}"/>
              </a:ext>
            </a:extLst>
          </p:cNvPr>
          <p:cNvSpPr>
            <a:spLocks noGrp="1"/>
          </p:cNvSpPr>
          <p:nvPr>
            <p:ph type="body" sz="quarter" idx="37"/>
          </p:nvPr>
        </p:nvSpPr>
        <p:spPr>
          <a:xfrm>
            <a:off x="8878888" y="5021757"/>
            <a:ext cx="2436135" cy="853084"/>
          </a:xfrm>
        </p:spPr>
        <p:txBody>
          <a:bodyPr>
            <a:normAutofit/>
          </a:bodyPr>
          <a:lstStyle>
            <a:lvl1pPr>
              <a:spcAft>
                <a:spcPts val="0"/>
              </a:spcAft>
              <a:defRPr sz="1600" b="0"/>
            </a:lvl1pPr>
            <a:lvl2pPr>
              <a:spcAft>
                <a:spcPts val="0"/>
              </a:spcAft>
              <a:defRPr sz="1600"/>
            </a:lvl2pPr>
            <a:lvl3pPr>
              <a:defRPr sz="1200"/>
            </a:lvl3pPr>
            <a:lvl4pPr>
              <a:defRPr sz="1200"/>
            </a:lvl4pPr>
            <a:lvl5pPr>
              <a:defRPr sz="1200"/>
            </a:lvl5pPr>
          </a:lstStyle>
          <a:p>
            <a:pPr lvl="0"/>
            <a:r>
              <a:rPr lang="en-US"/>
              <a:t>Click to edit Master text styles</a:t>
            </a:r>
            <a:endParaRPr lang="en-GB"/>
          </a:p>
        </p:txBody>
      </p:sp>
    </p:spTree>
    <p:extLst>
      <p:ext uri="{BB962C8B-B14F-4D97-AF65-F5344CB8AC3E}">
        <p14:creationId xmlns:p14="http://schemas.microsoft.com/office/powerpoint/2010/main" val="24159968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ata Visualis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930399"/>
            <a:ext cx="5040312" cy="3992563"/>
          </a:xfrm>
        </p:spPr>
        <p:txBody>
          <a:bodyPr>
            <a:normAutofit/>
          </a:bodyPr>
          <a:lstStyle>
            <a:lvl1pPr>
              <a:spcBef>
                <a:spcPts val="0"/>
              </a:spcBef>
              <a:spcAft>
                <a:spcPts val="1000"/>
              </a:spcAft>
              <a:defRPr sz="1200">
                <a:solidFill>
                  <a:schemeClr val="accent2"/>
                </a:solidFill>
              </a:defRPr>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6329363" y="520700"/>
            <a:ext cx="2468562" cy="2641600"/>
          </a:xfrm>
        </p:spPr>
        <p:txBody>
          <a:bodyPr/>
          <a:lstStyle/>
          <a:p>
            <a:endParaRPr lang="en-GB" dirty="0"/>
          </a:p>
        </p:txBody>
      </p:sp>
      <p:sp>
        <p:nvSpPr>
          <p:cNvPr id="11" name="Chart Placeholder 9">
            <a:extLst>
              <a:ext uri="{FF2B5EF4-FFF2-40B4-BE49-F238E27FC236}">
                <a16:creationId xmlns:a16="http://schemas.microsoft.com/office/drawing/2014/main" id="{0DB3372A-ADFE-49FB-B75B-BA6CE3C2562D}"/>
              </a:ext>
            </a:extLst>
          </p:cNvPr>
          <p:cNvSpPr>
            <a:spLocks noGrp="1"/>
          </p:cNvSpPr>
          <p:nvPr>
            <p:ph type="chart" sz="quarter" idx="14"/>
          </p:nvPr>
        </p:nvSpPr>
        <p:spPr>
          <a:xfrm>
            <a:off x="9288463" y="520700"/>
            <a:ext cx="2468562" cy="2641600"/>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29363" y="3429000"/>
            <a:ext cx="2468562" cy="2641600"/>
          </a:xfrm>
        </p:spPr>
        <p:txBody>
          <a:bodyPr/>
          <a:lstStyle/>
          <a:p>
            <a:endParaRPr lang="en-GB" dirty="0"/>
          </a:p>
        </p:txBody>
      </p:sp>
      <p:sp>
        <p:nvSpPr>
          <p:cNvPr id="13" name="Chart Placeholder 9">
            <a:extLst>
              <a:ext uri="{FF2B5EF4-FFF2-40B4-BE49-F238E27FC236}">
                <a16:creationId xmlns:a16="http://schemas.microsoft.com/office/drawing/2014/main" id="{97C169E8-5484-47A9-9091-3A4B0D4A7D7F}"/>
              </a:ext>
            </a:extLst>
          </p:cNvPr>
          <p:cNvSpPr>
            <a:spLocks noGrp="1"/>
          </p:cNvSpPr>
          <p:nvPr>
            <p:ph type="chart" sz="quarter" idx="16"/>
          </p:nvPr>
        </p:nvSpPr>
        <p:spPr>
          <a:xfrm>
            <a:off x="9288463" y="3429000"/>
            <a:ext cx="2468562" cy="2641600"/>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20465511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ata Visualisa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EE7E5-07DE-4C34-9C38-364581DB4F89}"/>
              </a:ext>
            </a:extLst>
          </p:cNvPr>
          <p:cNvSpPr>
            <a:spLocks noGrp="1"/>
          </p:cNvSpPr>
          <p:nvPr>
            <p:ph type="title"/>
          </p:nvPr>
        </p:nvSpPr>
        <p:spPr>
          <a:xfrm>
            <a:off x="510363" y="418290"/>
            <a:ext cx="5039537" cy="104221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823047"/>
            <a:ext cx="55864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2311399"/>
            <a:ext cx="5585637" cy="3611563"/>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605587" y="2311400"/>
            <a:ext cx="5076826" cy="3611563"/>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605588" y="1823047"/>
            <a:ext cx="5040312"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9508664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wo charts with 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5C735-A6B7-4D08-A373-9E0251A2E8E0}"/>
              </a:ext>
            </a:extLst>
          </p:cNvPr>
          <p:cNvSpPr>
            <a:spLocks noGrp="1"/>
          </p:cNvSpPr>
          <p:nvPr>
            <p:ph sz="half" idx="1"/>
          </p:nvPr>
        </p:nvSpPr>
        <p:spPr>
          <a:xfrm>
            <a:off x="509588" y="1336282"/>
            <a:ext cx="5341904"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5" name="Date Placeholder 4">
            <a:extLst>
              <a:ext uri="{FF2B5EF4-FFF2-40B4-BE49-F238E27FC236}">
                <a16:creationId xmlns:a16="http://schemas.microsoft.com/office/drawing/2014/main" id="{7D2F1BAF-72D7-4BD0-871E-2DA219ADBEA2}"/>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6" name="Footer Placeholder 5">
            <a:extLst>
              <a:ext uri="{FF2B5EF4-FFF2-40B4-BE49-F238E27FC236}">
                <a16:creationId xmlns:a16="http://schemas.microsoft.com/office/drawing/2014/main" id="{514ADEAF-04AD-4EE2-AEA6-A6F098FC423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D77896-5709-4408-9AEA-F5DB58A25CB1}"/>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Chart Placeholder 9">
            <a:extLst>
              <a:ext uri="{FF2B5EF4-FFF2-40B4-BE49-F238E27FC236}">
                <a16:creationId xmlns:a16="http://schemas.microsoft.com/office/drawing/2014/main" id="{F92B422B-57C0-445B-982A-FFF6AB0DCDBE}"/>
              </a:ext>
            </a:extLst>
          </p:cNvPr>
          <p:cNvSpPr>
            <a:spLocks noGrp="1"/>
          </p:cNvSpPr>
          <p:nvPr>
            <p:ph type="chart" sz="quarter" idx="13"/>
          </p:nvPr>
        </p:nvSpPr>
        <p:spPr>
          <a:xfrm>
            <a:off x="510362" y="1824634"/>
            <a:ext cx="5341163" cy="4098328"/>
          </a:xfrm>
        </p:spPr>
        <p:txBody>
          <a:bodyPr/>
          <a:lstStyle/>
          <a:p>
            <a:endParaRPr lang="en-GB" dirty="0"/>
          </a:p>
        </p:txBody>
      </p:sp>
      <p:sp>
        <p:nvSpPr>
          <p:cNvPr id="12" name="Chart Placeholder 9">
            <a:extLst>
              <a:ext uri="{FF2B5EF4-FFF2-40B4-BE49-F238E27FC236}">
                <a16:creationId xmlns:a16="http://schemas.microsoft.com/office/drawing/2014/main" id="{F4247118-8718-4863-A3C4-E7411F40AF33}"/>
              </a:ext>
            </a:extLst>
          </p:cNvPr>
          <p:cNvSpPr>
            <a:spLocks noGrp="1"/>
          </p:cNvSpPr>
          <p:nvPr>
            <p:ph type="chart" sz="quarter" idx="15"/>
          </p:nvPr>
        </p:nvSpPr>
        <p:spPr>
          <a:xfrm>
            <a:off x="6340477" y="1824635"/>
            <a:ext cx="5341936" cy="4098328"/>
          </a:xfrm>
        </p:spPr>
        <p:txBody>
          <a:bodyPr/>
          <a:lstStyle/>
          <a:p>
            <a:endParaRPr lang="en-GB" dirty="0"/>
          </a:p>
        </p:txBody>
      </p:sp>
      <p:sp>
        <p:nvSpPr>
          <p:cNvPr id="15" name="Text Placeholder 14">
            <a:extLst>
              <a:ext uri="{FF2B5EF4-FFF2-40B4-BE49-F238E27FC236}">
                <a16:creationId xmlns:a16="http://schemas.microsoft.com/office/drawing/2014/main" id="{BF9665DB-2E79-48FA-93AC-5E92F546E5D9}"/>
              </a:ext>
            </a:extLst>
          </p:cNvPr>
          <p:cNvSpPr>
            <a:spLocks noGrp="1"/>
          </p:cNvSpPr>
          <p:nvPr>
            <p:ph type="body" sz="quarter" idx="17"/>
          </p:nvPr>
        </p:nvSpPr>
        <p:spPr>
          <a:xfrm>
            <a:off x="63293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14" name="Content Placeholder 2">
            <a:extLst>
              <a:ext uri="{FF2B5EF4-FFF2-40B4-BE49-F238E27FC236}">
                <a16:creationId xmlns:a16="http://schemas.microsoft.com/office/drawing/2014/main" id="{FF279420-5116-4AAF-ADBE-BC7ED57543CF}"/>
              </a:ext>
            </a:extLst>
          </p:cNvPr>
          <p:cNvSpPr>
            <a:spLocks noGrp="1"/>
          </p:cNvSpPr>
          <p:nvPr>
            <p:ph sz="half" idx="18"/>
          </p:nvPr>
        </p:nvSpPr>
        <p:spPr>
          <a:xfrm>
            <a:off x="6342385" y="1336282"/>
            <a:ext cx="5303515" cy="488353"/>
          </a:xfrm>
        </p:spPr>
        <p:txBody>
          <a:bodyPr>
            <a:normAutofit/>
          </a:bodyPr>
          <a:lstStyle>
            <a:lvl1pPr>
              <a:spcBef>
                <a:spcPts val="0"/>
              </a:spcBef>
              <a:spcAft>
                <a:spcPts val="0"/>
              </a:spcAft>
              <a:defRPr sz="1200">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p:txBody>
      </p:sp>
      <p:sp>
        <p:nvSpPr>
          <p:cNvPr id="16" name="Text Placeholder 14">
            <a:extLst>
              <a:ext uri="{FF2B5EF4-FFF2-40B4-BE49-F238E27FC236}">
                <a16:creationId xmlns:a16="http://schemas.microsoft.com/office/drawing/2014/main" id="{DCA1DD17-5605-4B37-8EBC-712C5D935348}"/>
              </a:ext>
            </a:extLst>
          </p:cNvPr>
          <p:cNvSpPr>
            <a:spLocks noGrp="1"/>
          </p:cNvSpPr>
          <p:nvPr>
            <p:ph type="body" sz="quarter" idx="19"/>
          </p:nvPr>
        </p:nvSpPr>
        <p:spPr>
          <a:xfrm>
            <a:off x="525463" y="6121400"/>
            <a:ext cx="5353050" cy="362546"/>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F2D62C3F-4056-4646-B7E5-67D13A247EA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2755525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anel and char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26" name="Text Placeholder 14">
            <a:extLst>
              <a:ext uri="{FF2B5EF4-FFF2-40B4-BE49-F238E27FC236}">
                <a16:creationId xmlns:a16="http://schemas.microsoft.com/office/drawing/2014/main" id="{DDD431C1-07AE-4A2A-AE70-F4DB4E14285B}"/>
              </a:ext>
            </a:extLst>
          </p:cNvPr>
          <p:cNvSpPr>
            <a:spLocks noGrp="1"/>
          </p:cNvSpPr>
          <p:nvPr>
            <p:ph type="body" sz="quarter" idx="19"/>
          </p:nvPr>
        </p:nvSpPr>
        <p:spPr>
          <a:xfrm>
            <a:off x="4677048" y="5355214"/>
            <a:ext cx="7000601" cy="869017"/>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25" name="Chart Placeholder 24">
            <a:extLst>
              <a:ext uri="{FF2B5EF4-FFF2-40B4-BE49-F238E27FC236}">
                <a16:creationId xmlns:a16="http://schemas.microsoft.com/office/drawing/2014/main" id="{AF11A169-656C-44AB-ACC4-996E70407B6C}"/>
              </a:ext>
            </a:extLst>
          </p:cNvPr>
          <p:cNvSpPr>
            <a:spLocks noGrp="1"/>
          </p:cNvSpPr>
          <p:nvPr>
            <p:ph type="chart" sz="quarter" idx="13"/>
          </p:nvPr>
        </p:nvSpPr>
        <p:spPr>
          <a:xfrm>
            <a:off x="4677047" y="1285875"/>
            <a:ext cx="7005365" cy="4005263"/>
          </a:xfrm>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a:extLst>
              <a:ext uri="{FF2B5EF4-FFF2-40B4-BE49-F238E27FC236}">
                <a16:creationId xmlns:a16="http://schemas.microsoft.com/office/drawing/2014/main" id="{7810F67F-5E2C-4BA0-AFD9-D22AA256ED9C}"/>
              </a:ext>
            </a:extLst>
          </p:cNvPr>
          <p:cNvSpPr>
            <a:spLocks noGrp="1"/>
          </p:cNvSpPr>
          <p:nvPr>
            <p:ph idx="1"/>
          </p:nvPr>
        </p:nvSpPr>
        <p:spPr>
          <a:xfrm>
            <a:off x="510364" y="1285875"/>
            <a:ext cx="3264711" cy="4658517"/>
          </a:xfrm>
        </p:spPr>
        <p:txBody>
          <a:bodyPr>
            <a:normAutofit/>
          </a:bodyPr>
          <a:lstStyle>
            <a:lvl1pPr>
              <a:defRPr sz="1600">
                <a:solidFill>
                  <a:schemeClr val="accent2"/>
                </a:solidFill>
              </a:defRPr>
            </a:lvl1pPr>
            <a:lvl2pPr>
              <a:defRPr sz="1600"/>
            </a:lvl2pPr>
            <a:lvl3pPr marL="273050" indent="0">
              <a:buNone/>
              <a:defRPr sz="1200" b="1"/>
            </a:lvl3pPr>
            <a:lvl4pPr marL="452438" indent="-180975">
              <a:defRPr sz="1200"/>
            </a:lvl4pPr>
            <a:lvl5pPr marL="630238" indent="-18097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104274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Panel and 4X charts">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5A218A9-06E1-45F3-A983-8E52F1D4E8C5}"/>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A83D93FA-7D35-4AC0-9906-23D66CB5D389}"/>
              </a:ext>
            </a:extLst>
          </p:cNvPr>
          <p:cNvSpPr>
            <a:spLocks noGrp="1"/>
          </p:cNvSpPr>
          <p:nvPr>
            <p:ph type="ftr" sz="quarter" idx="11"/>
          </p:nvPr>
        </p:nvSpPr>
        <p:spPr/>
        <p:txBody>
          <a:bodyPr/>
          <a:lstStyle/>
          <a:p>
            <a:endParaRPr lang="en-GB" dirty="0"/>
          </a:p>
        </p:txBody>
      </p:sp>
      <p:sp>
        <p:nvSpPr>
          <p:cNvPr id="26" name="Text Placeholder 14">
            <a:extLst>
              <a:ext uri="{FF2B5EF4-FFF2-40B4-BE49-F238E27FC236}">
                <a16:creationId xmlns:a16="http://schemas.microsoft.com/office/drawing/2014/main" id="{DDD431C1-07AE-4A2A-AE70-F4DB4E14285B}"/>
              </a:ext>
            </a:extLst>
          </p:cNvPr>
          <p:cNvSpPr>
            <a:spLocks noGrp="1"/>
          </p:cNvSpPr>
          <p:nvPr>
            <p:ph type="body" sz="quarter" idx="19"/>
          </p:nvPr>
        </p:nvSpPr>
        <p:spPr>
          <a:xfrm>
            <a:off x="4241800" y="5922962"/>
            <a:ext cx="7435849" cy="516747"/>
          </a:xfrm>
        </p:spPr>
        <p:txBody>
          <a:bodyPr>
            <a:noAutofit/>
          </a:bodyPr>
          <a:lstStyle>
            <a:lvl1pPr>
              <a:defRPr sz="1000"/>
            </a:lvl1pPr>
            <a:lvl2pPr>
              <a:defRPr sz="1000"/>
            </a:lvl2pPr>
            <a:lvl3pPr marL="0" indent="0">
              <a:buNone/>
              <a:defRPr sz="1000"/>
            </a:lvl3pPr>
            <a:lvl4pPr>
              <a:defRPr sz="1000"/>
            </a:lvl4pPr>
            <a:lvl5pPr>
              <a:defRPr sz="1000"/>
            </a:lvl5pPr>
          </a:lstStyle>
          <a:p>
            <a:pPr lvl="0"/>
            <a:r>
              <a:rPr lang="en-US"/>
              <a:t>Click to edit Master text styles</a:t>
            </a:r>
          </a:p>
          <a:p>
            <a:pPr lvl="1"/>
            <a:r>
              <a:rPr lang="en-US"/>
              <a:t>Second level</a:t>
            </a:r>
          </a:p>
        </p:txBody>
      </p:sp>
      <p:sp>
        <p:nvSpPr>
          <p:cNvPr id="25" name="Chart Placeholder 24">
            <a:extLst>
              <a:ext uri="{FF2B5EF4-FFF2-40B4-BE49-F238E27FC236}">
                <a16:creationId xmlns:a16="http://schemas.microsoft.com/office/drawing/2014/main" id="{AF11A169-656C-44AB-ACC4-996E70407B6C}"/>
              </a:ext>
            </a:extLst>
          </p:cNvPr>
          <p:cNvSpPr>
            <a:spLocks noGrp="1"/>
          </p:cNvSpPr>
          <p:nvPr>
            <p:ph type="chart" sz="quarter" idx="13"/>
          </p:nvPr>
        </p:nvSpPr>
        <p:spPr>
          <a:xfrm>
            <a:off x="4241800" y="1285875"/>
            <a:ext cx="3606524" cy="2143125"/>
          </a:xfrm>
        </p:spPr>
        <p:txBody>
          <a:bodyPr/>
          <a:lstStyle/>
          <a:p>
            <a:endParaRPr lang="en-GB" dirty="0"/>
          </a:p>
        </p:txBody>
      </p:sp>
      <p:sp>
        <p:nvSpPr>
          <p:cNvPr id="6" name="Slide Number Placeholder 5">
            <a:extLst>
              <a:ext uri="{FF2B5EF4-FFF2-40B4-BE49-F238E27FC236}">
                <a16:creationId xmlns:a16="http://schemas.microsoft.com/office/drawing/2014/main" id="{86253687-489E-423D-B29D-E2344DCAEE7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3" name="Content Placeholder">
            <a:extLst>
              <a:ext uri="{FF2B5EF4-FFF2-40B4-BE49-F238E27FC236}">
                <a16:creationId xmlns:a16="http://schemas.microsoft.com/office/drawing/2014/main" id="{7810F67F-5E2C-4BA0-AFD9-D22AA256ED9C}"/>
              </a:ext>
            </a:extLst>
          </p:cNvPr>
          <p:cNvSpPr>
            <a:spLocks noGrp="1"/>
          </p:cNvSpPr>
          <p:nvPr>
            <p:ph idx="1"/>
          </p:nvPr>
        </p:nvSpPr>
        <p:spPr>
          <a:xfrm>
            <a:off x="510364" y="1285875"/>
            <a:ext cx="3264711" cy="4658517"/>
          </a:xfrm>
        </p:spPr>
        <p:txBody>
          <a:bodyPr>
            <a:normAutofit/>
          </a:bodyPr>
          <a:lstStyle>
            <a:lvl1pPr>
              <a:defRPr sz="1600">
                <a:solidFill>
                  <a:schemeClr val="accent2"/>
                </a:solidFill>
              </a:defRPr>
            </a:lvl1pPr>
            <a:lvl2pPr>
              <a:defRPr sz="1600"/>
            </a:lvl2pPr>
            <a:lvl3pPr marL="0" indent="0">
              <a:buNone/>
              <a:defRPr sz="1200" b="1"/>
            </a:lvl3pPr>
            <a:lvl4pPr marL="180975" indent="-180975">
              <a:defRPr sz="1200"/>
            </a:lvl4pPr>
            <a:lvl5pPr marL="355600" indent="-180975">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6192BD8-0B0F-421E-89F1-CEC137CFEEB1}"/>
              </a:ext>
            </a:extLst>
          </p:cNvPr>
          <p:cNvSpPr>
            <a:spLocks noGrp="1"/>
          </p:cNvSpPr>
          <p:nvPr>
            <p:ph type="title"/>
          </p:nvPr>
        </p:nvSpPr>
        <p:spPr/>
        <p:txBody>
          <a:bodyPr/>
          <a:lstStyle/>
          <a:p>
            <a:r>
              <a:rPr lang="en-US"/>
              <a:t>Click to edit Master title style</a:t>
            </a:r>
            <a:endParaRPr lang="en-GB"/>
          </a:p>
        </p:txBody>
      </p:sp>
      <p:sp>
        <p:nvSpPr>
          <p:cNvPr id="14" name="Chart Placeholder 24">
            <a:extLst>
              <a:ext uri="{FF2B5EF4-FFF2-40B4-BE49-F238E27FC236}">
                <a16:creationId xmlns:a16="http://schemas.microsoft.com/office/drawing/2014/main" id="{5BE4D5EC-2FA0-4472-9A97-F8E8524C39CC}"/>
              </a:ext>
            </a:extLst>
          </p:cNvPr>
          <p:cNvSpPr>
            <a:spLocks noGrp="1"/>
          </p:cNvSpPr>
          <p:nvPr>
            <p:ph type="chart" sz="quarter" idx="20"/>
          </p:nvPr>
        </p:nvSpPr>
        <p:spPr>
          <a:xfrm>
            <a:off x="8075113" y="1285875"/>
            <a:ext cx="3606524" cy="2143125"/>
          </a:xfrm>
        </p:spPr>
        <p:txBody>
          <a:bodyPr/>
          <a:lstStyle/>
          <a:p>
            <a:endParaRPr lang="en-GB" dirty="0"/>
          </a:p>
        </p:txBody>
      </p:sp>
      <p:sp>
        <p:nvSpPr>
          <p:cNvPr id="15" name="Chart Placeholder 24">
            <a:extLst>
              <a:ext uri="{FF2B5EF4-FFF2-40B4-BE49-F238E27FC236}">
                <a16:creationId xmlns:a16="http://schemas.microsoft.com/office/drawing/2014/main" id="{048E351A-499E-4623-837D-D0964216476E}"/>
              </a:ext>
            </a:extLst>
          </p:cNvPr>
          <p:cNvSpPr>
            <a:spLocks noGrp="1"/>
          </p:cNvSpPr>
          <p:nvPr>
            <p:ph type="chart" sz="quarter" idx="21"/>
          </p:nvPr>
        </p:nvSpPr>
        <p:spPr>
          <a:xfrm>
            <a:off x="4241800" y="3775075"/>
            <a:ext cx="3606524" cy="2143125"/>
          </a:xfrm>
        </p:spPr>
        <p:txBody>
          <a:bodyPr/>
          <a:lstStyle/>
          <a:p>
            <a:endParaRPr lang="en-GB" dirty="0"/>
          </a:p>
        </p:txBody>
      </p:sp>
      <p:sp>
        <p:nvSpPr>
          <p:cNvPr id="16" name="Chart Placeholder 24">
            <a:extLst>
              <a:ext uri="{FF2B5EF4-FFF2-40B4-BE49-F238E27FC236}">
                <a16:creationId xmlns:a16="http://schemas.microsoft.com/office/drawing/2014/main" id="{2F8721F9-54F4-4F81-BBF9-DCF522DDB729}"/>
              </a:ext>
            </a:extLst>
          </p:cNvPr>
          <p:cNvSpPr>
            <a:spLocks noGrp="1"/>
          </p:cNvSpPr>
          <p:nvPr>
            <p:ph type="chart" sz="quarter" idx="22"/>
          </p:nvPr>
        </p:nvSpPr>
        <p:spPr>
          <a:xfrm>
            <a:off x="8075113" y="3775075"/>
            <a:ext cx="3606524" cy="2143125"/>
          </a:xfrm>
        </p:spPr>
        <p:txBody>
          <a:bodyPr/>
          <a:lstStyle/>
          <a:p>
            <a:endParaRPr lang="en-GB" dirty="0"/>
          </a:p>
        </p:txBody>
      </p:sp>
    </p:spTree>
    <p:extLst>
      <p:ext uri="{BB962C8B-B14F-4D97-AF65-F5344CB8AC3E}">
        <p14:creationId xmlns:p14="http://schemas.microsoft.com/office/powerpoint/2010/main" val="189978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BCE072-5E34-4912-94E8-3FB387CF239B}" type="datetime1">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3A0B5-AC2C-46DA-8C34-F6D895E1DA67}" type="slidenum">
              <a:rPr lang="en-US" smtClean="0"/>
              <a:t>‹#›</a:t>
            </a:fld>
            <a:endParaRPr lang="en-US"/>
          </a:p>
        </p:txBody>
      </p:sp>
    </p:spTree>
    <p:extLst>
      <p:ext uri="{BB962C8B-B14F-4D97-AF65-F5344CB8AC3E}">
        <p14:creationId xmlns:p14="http://schemas.microsoft.com/office/powerpoint/2010/main" val="354077735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wo Tables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EE96-78AF-4B2A-820F-7C0A6E30A7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0EA9BC6-4514-4F78-913F-AFD906E86A6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D0185666-4CB4-4CCC-95E9-05F65FF5852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44190D0-6B32-4008-87DB-1C66EBE237DF}"/>
              </a:ext>
            </a:extLst>
          </p:cNvPr>
          <p:cNvSpPr>
            <a:spLocks noGrp="1"/>
          </p:cNvSpPr>
          <p:nvPr>
            <p:ph type="sldNum" sz="quarter" idx="12"/>
          </p:nvPr>
        </p:nvSpPr>
        <p:spPr/>
        <p:txBody>
          <a:bodyPr/>
          <a:lstStyle/>
          <a:p>
            <a:fld id="{C01D6077-7623-46CE-922B-5B1B61F10384}" type="slidenum">
              <a:rPr lang="en-GB" smtClean="0"/>
              <a:pPr/>
              <a:t>‹#›</a:t>
            </a:fld>
            <a:endParaRPr lang="en-GB" dirty="0"/>
          </a:p>
        </p:txBody>
      </p:sp>
      <p:sp>
        <p:nvSpPr>
          <p:cNvPr id="8" name="Text Placeholder 7">
            <a:extLst>
              <a:ext uri="{FF2B5EF4-FFF2-40B4-BE49-F238E27FC236}">
                <a16:creationId xmlns:a16="http://schemas.microsoft.com/office/drawing/2014/main" id="{4C7F8148-0668-4FC8-8D42-56E5B3D1D6D8}"/>
              </a:ext>
            </a:extLst>
          </p:cNvPr>
          <p:cNvSpPr>
            <a:spLocks noGrp="1"/>
          </p:cNvSpPr>
          <p:nvPr>
            <p:ph type="body" sz="quarter" idx="13"/>
          </p:nvPr>
        </p:nvSpPr>
        <p:spPr>
          <a:xfrm>
            <a:off x="509588" y="12858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able Placeholder 9">
            <a:extLst>
              <a:ext uri="{FF2B5EF4-FFF2-40B4-BE49-F238E27FC236}">
                <a16:creationId xmlns:a16="http://schemas.microsoft.com/office/drawing/2014/main" id="{5FEE28FF-1060-4AC8-86E2-F9A1127989A9}"/>
              </a:ext>
            </a:extLst>
          </p:cNvPr>
          <p:cNvSpPr>
            <a:spLocks noGrp="1"/>
          </p:cNvSpPr>
          <p:nvPr>
            <p:ph type="tbl" sz="quarter" idx="14"/>
          </p:nvPr>
        </p:nvSpPr>
        <p:spPr>
          <a:xfrm>
            <a:off x="4457700" y="1155700"/>
            <a:ext cx="7200000" cy="2019300"/>
          </a:xfrm>
        </p:spPr>
        <p:txBody>
          <a:bodyPr/>
          <a:lstStyle/>
          <a:p>
            <a:endParaRPr lang="en-GB" dirty="0"/>
          </a:p>
        </p:txBody>
      </p:sp>
      <p:sp>
        <p:nvSpPr>
          <p:cNvPr id="11" name="Text Placeholder 7">
            <a:extLst>
              <a:ext uri="{FF2B5EF4-FFF2-40B4-BE49-F238E27FC236}">
                <a16:creationId xmlns:a16="http://schemas.microsoft.com/office/drawing/2014/main" id="{93AFE298-C10B-4E34-B969-E90415817F1F}"/>
              </a:ext>
            </a:extLst>
          </p:cNvPr>
          <p:cNvSpPr>
            <a:spLocks noGrp="1"/>
          </p:cNvSpPr>
          <p:nvPr>
            <p:ph type="body" sz="quarter" idx="15"/>
          </p:nvPr>
        </p:nvSpPr>
        <p:spPr>
          <a:xfrm>
            <a:off x="509588" y="3902075"/>
            <a:ext cx="3630612" cy="192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Table Placeholder 9">
            <a:extLst>
              <a:ext uri="{FF2B5EF4-FFF2-40B4-BE49-F238E27FC236}">
                <a16:creationId xmlns:a16="http://schemas.microsoft.com/office/drawing/2014/main" id="{79CEF084-05DF-4BAB-8BD1-FAF6D06BF39A}"/>
              </a:ext>
            </a:extLst>
          </p:cNvPr>
          <p:cNvSpPr>
            <a:spLocks noGrp="1"/>
          </p:cNvSpPr>
          <p:nvPr>
            <p:ph type="tbl" sz="quarter" idx="16"/>
          </p:nvPr>
        </p:nvSpPr>
        <p:spPr>
          <a:xfrm>
            <a:off x="4457700" y="3771900"/>
            <a:ext cx="7200000" cy="2019300"/>
          </a:xfrm>
        </p:spPr>
        <p:txBody>
          <a:bodyPr/>
          <a:lstStyle/>
          <a:p>
            <a:endParaRPr lang="en-GB" dirty="0"/>
          </a:p>
        </p:txBody>
      </p:sp>
    </p:spTree>
    <p:extLst>
      <p:ext uri="{BB962C8B-B14F-4D97-AF65-F5344CB8AC3E}">
        <p14:creationId xmlns:p14="http://schemas.microsoft.com/office/powerpoint/2010/main" val="235123993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C3E9054-9FB9-45F0-869B-73EB0045CF59}"/>
              </a:ext>
            </a:extLst>
          </p:cNvPr>
          <p:cNvSpPr>
            <a:spLocks noGrp="1"/>
          </p:cNvSpPr>
          <p:nvPr>
            <p:ph type="body" idx="1"/>
          </p:nvPr>
        </p:nvSpPr>
        <p:spPr>
          <a:xfrm>
            <a:off x="510363" y="1391602"/>
            <a:ext cx="5157787" cy="432435"/>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81880-DB1A-476D-9085-26CDC8C6343B}"/>
              </a:ext>
            </a:extLst>
          </p:cNvPr>
          <p:cNvSpPr>
            <a:spLocks noGrp="1"/>
          </p:cNvSpPr>
          <p:nvPr>
            <p:ph sz="half" idx="2"/>
          </p:nvPr>
        </p:nvSpPr>
        <p:spPr>
          <a:xfrm>
            <a:off x="509588" y="1945955"/>
            <a:ext cx="5157787" cy="397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CD6968-EAEF-4260-ACAC-21B55550B4D0}"/>
              </a:ext>
            </a:extLst>
          </p:cNvPr>
          <p:cNvSpPr>
            <a:spLocks noGrp="1"/>
          </p:cNvSpPr>
          <p:nvPr>
            <p:ph type="body" sz="quarter" idx="3"/>
          </p:nvPr>
        </p:nvSpPr>
        <p:spPr>
          <a:xfrm>
            <a:off x="6346843" y="1391602"/>
            <a:ext cx="5183188" cy="432435"/>
          </a:xfrm>
        </p:spPr>
        <p:txBody>
          <a:bodyPr anchor="b">
            <a:normAutofit/>
          </a:bodyPr>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323992-3E94-44DF-9264-8F98B6C3E03B}"/>
              </a:ext>
            </a:extLst>
          </p:cNvPr>
          <p:cNvSpPr>
            <a:spLocks noGrp="1"/>
          </p:cNvSpPr>
          <p:nvPr>
            <p:ph sz="quarter" idx="4"/>
          </p:nvPr>
        </p:nvSpPr>
        <p:spPr>
          <a:xfrm>
            <a:off x="6346068" y="1945955"/>
            <a:ext cx="5183188" cy="397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E10E6F-82BF-4AF7-A063-CF398B16C037}"/>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8" name="Footer Placeholder 7">
            <a:extLst>
              <a:ext uri="{FF2B5EF4-FFF2-40B4-BE49-F238E27FC236}">
                <a16:creationId xmlns:a16="http://schemas.microsoft.com/office/drawing/2014/main" id="{1E08E7FC-B1B4-4356-8FA5-407FC6AB7A2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300302-1266-4129-B498-914305B56BCB}"/>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10" name="Title 9">
            <a:extLst>
              <a:ext uri="{FF2B5EF4-FFF2-40B4-BE49-F238E27FC236}">
                <a16:creationId xmlns:a16="http://schemas.microsoft.com/office/drawing/2014/main" id="{1739DD1C-AF6C-48A8-A5AB-DF72E56D177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618791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302776111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Contac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8" y="3936999"/>
            <a:ext cx="2436812" cy="1985963"/>
          </a:xfrm>
        </p:spPr>
        <p:txBody>
          <a:bodyPr>
            <a:normAutofit/>
          </a:bodyPr>
          <a:lstStyle>
            <a:lvl1pPr>
              <a:defRPr sz="1600">
                <a:solidFill>
                  <a:srgbClr val="BE1D3D"/>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3557588" y="3936999"/>
            <a:ext cx="2436812" cy="1985963"/>
          </a:xfrm>
        </p:spPr>
        <p:txBody>
          <a:bodyPr>
            <a:normAutofit/>
          </a:bodyPr>
          <a:lstStyle>
            <a:lvl1pPr>
              <a:defRPr sz="1600">
                <a:solidFill>
                  <a:srgbClr val="BE1D3D"/>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5985435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Contact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D327-E18F-48F6-8801-9958DEC581E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0D95C-E12E-4BB9-8E76-EB451DFE579F}"/>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0FCE3F8A-C034-4B8F-A176-BC4C7C05D22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4AD923A-1117-4A3B-AA26-8F42720C64D8}"/>
              </a:ext>
            </a:extLst>
          </p:cNvPr>
          <p:cNvSpPr>
            <a:spLocks noGrp="1"/>
          </p:cNvSpPr>
          <p:nvPr>
            <p:ph type="sldNum" sz="quarter" idx="12"/>
          </p:nvPr>
        </p:nvSpPr>
        <p:spPr/>
        <p:txBody>
          <a:bodyPr/>
          <a:lstStyle/>
          <a:p>
            <a:fld id="{C01D6077-7623-46CE-922B-5B1B61F10384}" type="slidenum">
              <a:rPr lang="en-GB" smtClean="0"/>
              <a:t>‹#›</a:t>
            </a:fld>
            <a:endParaRPr lang="en-GB" dirty="0"/>
          </a:p>
        </p:txBody>
      </p:sp>
      <p:sp>
        <p:nvSpPr>
          <p:cNvPr id="8" name="Text Placeholder 7">
            <a:extLst>
              <a:ext uri="{FF2B5EF4-FFF2-40B4-BE49-F238E27FC236}">
                <a16:creationId xmlns:a16="http://schemas.microsoft.com/office/drawing/2014/main" id="{D37A6BA7-5605-49B2-88E4-B16D75AADBA7}"/>
              </a:ext>
            </a:extLst>
          </p:cNvPr>
          <p:cNvSpPr>
            <a:spLocks noGrp="1"/>
          </p:cNvSpPr>
          <p:nvPr>
            <p:ph type="body" sz="quarter" idx="13"/>
          </p:nvPr>
        </p:nvSpPr>
        <p:spPr>
          <a:xfrm>
            <a:off x="509587" y="2806701"/>
            <a:ext cx="2903537" cy="1244599"/>
          </a:xfrm>
        </p:spPr>
        <p:txBody>
          <a:bodyPr>
            <a:normAutofit/>
          </a:bodyPr>
          <a:lstStyle>
            <a:lvl1pPr>
              <a:spcBef>
                <a:spcPts val="1000"/>
              </a:spcBef>
              <a:defRPr sz="1600">
                <a:solidFill>
                  <a:srgbClr val="BE1D3D"/>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p:txBody>
      </p:sp>
      <p:sp>
        <p:nvSpPr>
          <p:cNvPr id="9" name="Text Placeholder 7">
            <a:extLst>
              <a:ext uri="{FF2B5EF4-FFF2-40B4-BE49-F238E27FC236}">
                <a16:creationId xmlns:a16="http://schemas.microsoft.com/office/drawing/2014/main" id="{7BE06CA4-03AB-49A6-8C06-C21E49B4068B}"/>
              </a:ext>
            </a:extLst>
          </p:cNvPr>
          <p:cNvSpPr>
            <a:spLocks noGrp="1"/>
          </p:cNvSpPr>
          <p:nvPr>
            <p:ph type="body" sz="quarter" idx="14"/>
          </p:nvPr>
        </p:nvSpPr>
        <p:spPr>
          <a:xfrm>
            <a:off x="509588" y="4470400"/>
            <a:ext cx="2903538" cy="1452562"/>
          </a:xfrm>
        </p:spPr>
        <p:txBody>
          <a:bodyPr>
            <a:normAutofit/>
          </a:bodyPr>
          <a:lstStyle>
            <a:lvl1pPr>
              <a:spcBef>
                <a:spcPts val="1000"/>
              </a:spcBef>
              <a:defRPr sz="1600">
                <a:solidFill>
                  <a:srgbClr val="BE1D3D"/>
                </a:solidFill>
              </a:defRPr>
            </a:lvl1pPr>
            <a:lvl2pPr>
              <a:spcBef>
                <a:spcPts val="1000"/>
              </a:spcBef>
              <a:defRPr sz="1600"/>
            </a:lvl2pPr>
            <a:lvl3pPr>
              <a:defRPr sz="1600"/>
            </a:lvl3pPr>
            <a:lvl4pPr>
              <a:defRPr sz="1600"/>
            </a:lvl4pPr>
            <a:lvl5pPr>
              <a:defRPr sz="16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78446923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11C669-50F6-42C3-A8AB-3B66FA7B5BC9}"/>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 name="Footer Placeholder 2">
            <a:extLst>
              <a:ext uri="{FF2B5EF4-FFF2-40B4-BE49-F238E27FC236}">
                <a16:creationId xmlns:a16="http://schemas.microsoft.com/office/drawing/2014/main" id="{3436E9E3-9F0C-4F3D-B150-9C9FDA833C7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E9F3DDC-3D5C-4ED1-8D35-02FC618801B0}"/>
              </a:ext>
            </a:extLst>
          </p:cNvPr>
          <p:cNvSpPr>
            <a:spLocks noGrp="1"/>
          </p:cNvSpPr>
          <p:nvPr>
            <p:ph type="sldNum" sz="quarter" idx="12"/>
          </p:nvPr>
        </p:nvSpPr>
        <p:spPr/>
        <p:txBody>
          <a:bodyPr/>
          <a:lstStyle/>
          <a:p>
            <a:fld id="{C01D6077-7623-46CE-922B-5B1B61F10384}" type="slidenum">
              <a:rPr lang="en-GB" smtClean="0"/>
              <a:t>‹#›</a:t>
            </a:fld>
            <a:endParaRPr lang="en-GB" dirty="0"/>
          </a:p>
        </p:txBody>
      </p:sp>
    </p:spTree>
    <p:extLst>
      <p:ext uri="{BB962C8B-B14F-4D97-AF65-F5344CB8AC3E}">
        <p14:creationId xmlns:p14="http://schemas.microsoft.com/office/powerpoint/2010/main" val="103248579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90677"/>
            <a:ext cx="6402742" cy="2191664"/>
          </a:xfrm>
        </p:spPr>
        <p:txBody>
          <a:bodyPr anchor="b">
            <a:noAutofit/>
          </a:bodyPr>
          <a:lstStyle>
            <a:lvl1pPr algn="l">
              <a:defRPr sz="8000"/>
            </a:lvl1pPr>
          </a:lstStyle>
          <a:p>
            <a:r>
              <a:rPr lang="en-US"/>
              <a:t>Click to edit </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2" name="Picture 31">
            <a:extLst>
              <a:ext uri="{FF2B5EF4-FFF2-40B4-BE49-F238E27FC236}">
                <a16:creationId xmlns:a16="http://schemas.microsoft.com/office/drawing/2014/main" id="{255BE644-6973-D742-B279-678110263B36}"/>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214520071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Logo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DAD0E2D-F923-40BA-8C22-76240E743834}"/>
              </a:ext>
            </a:extLst>
          </p:cNvPr>
          <p:cNvSpPr>
            <a:spLocks noGrp="1"/>
          </p:cNvSpPr>
          <p:nvPr>
            <p:ph type="dt" sz="half" idx="10"/>
          </p:nvPr>
        </p:nvSpPr>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4" name="Footer Placeholder 3">
            <a:extLst>
              <a:ext uri="{FF2B5EF4-FFF2-40B4-BE49-F238E27FC236}">
                <a16:creationId xmlns:a16="http://schemas.microsoft.com/office/drawing/2014/main" id="{9E8CC73F-F66F-4DE6-A549-D67315FA98B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83AD482-2BAB-488F-81F0-C629724222F4}"/>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20" name="Picture 19">
            <a:extLst>
              <a:ext uri="{FF2B5EF4-FFF2-40B4-BE49-F238E27FC236}">
                <a16:creationId xmlns:a16="http://schemas.microsoft.com/office/drawing/2014/main" id="{27E9702C-F3C1-B047-AA4D-D38DC65EFC0C}"/>
              </a:ext>
            </a:extLst>
          </p:cNvPr>
          <p:cNvPicPr>
            <a:picLocks noChangeAspect="1"/>
          </p:cNvPicPr>
          <p:nvPr userDrawn="1"/>
        </p:nvPicPr>
        <p:blipFill>
          <a:blip r:embed="rId2"/>
          <a:stretch>
            <a:fillRect/>
          </a:stretch>
        </p:blipFill>
        <p:spPr>
          <a:xfrm>
            <a:off x="4865968" y="3162687"/>
            <a:ext cx="2460064" cy="532625"/>
          </a:xfrm>
          <a:prstGeom prst="rect">
            <a:avLst/>
          </a:prstGeom>
        </p:spPr>
      </p:pic>
    </p:spTree>
    <p:extLst>
      <p:ext uri="{BB962C8B-B14F-4D97-AF65-F5344CB8AC3E}">
        <p14:creationId xmlns:p14="http://schemas.microsoft.com/office/powerpoint/2010/main" val="39140199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userDrawn="1">
  <p:cSld name="Spreading Jo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9" name="Content Placeholder 2"/>
          <p:cNvSpPr>
            <a:spLocks noGrp="1"/>
          </p:cNvSpPr>
          <p:nvPr>
            <p:ph idx="1"/>
          </p:nvPr>
        </p:nvSpPr>
        <p:spPr>
          <a:xfrm>
            <a:off x="571500" y="1627926"/>
            <a:ext cx="10972800" cy="43520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67463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CE25-A371-4DB8-BF89-3477517A8074}"/>
              </a:ext>
            </a:extLst>
          </p:cNvPr>
          <p:cNvSpPr>
            <a:spLocks noGrp="1"/>
          </p:cNvSpPr>
          <p:nvPr>
            <p:ph type="ctrTitle"/>
          </p:nvPr>
        </p:nvSpPr>
        <p:spPr>
          <a:xfrm>
            <a:off x="510364" y="1565277"/>
            <a:ext cx="6402742" cy="2387600"/>
          </a:xfrm>
        </p:spPr>
        <p:txBody>
          <a:bodyPr anchor="b">
            <a:normAutofit/>
          </a:bodyPr>
          <a:lstStyle>
            <a:lvl1pPr algn="l">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F91E8000-63DA-4BCA-8605-BA56686E868F}"/>
              </a:ext>
            </a:extLst>
          </p:cNvPr>
          <p:cNvSpPr>
            <a:spLocks noGrp="1"/>
          </p:cNvSpPr>
          <p:nvPr>
            <p:ph type="subTitle" idx="1"/>
          </p:nvPr>
        </p:nvSpPr>
        <p:spPr>
          <a:xfrm>
            <a:off x="510364" y="4122738"/>
            <a:ext cx="6402742" cy="1655762"/>
          </a:xfrm>
        </p:spPr>
        <p:txBody>
          <a:bodyPr>
            <a:normAutofit/>
          </a:bodyPr>
          <a:lstStyle>
            <a:lvl1pPr marL="0" indent="0" algn="l">
              <a:buNone/>
              <a:defRPr sz="1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29" name="Date Placeholder 28">
            <a:extLst>
              <a:ext uri="{FF2B5EF4-FFF2-40B4-BE49-F238E27FC236}">
                <a16:creationId xmlns:a16="http://schemas.microsoft.com/office/drawing/2014/main" id="{AA1096C6-750A-40F7-8835-3EC08A454126}"/>
              </a:ext>
            </a:extLst>
          </p:cNvPr>
          <p:cNvSpPr>
            <a:spLocks noGrp="1"/>
          </p:cNvSpPr>
          <p:nvPr>
            <p:ph type="dt" sz="half" idx="10"/>
          </p:nvPr>
        </p:nvSpPr>
        <p:spPr>
          <a:xfrm>
            <a:off x="510362" y="6483946"/>
            <a:ext cx="3243193" cy="144000"/>
          </a:xfrm>
        </p:spPr>
        <p:txBody>
          <a:bodyPr/>
          <a:lstStyle>
            <a:lvl1pPr>
              <a:defRPr lang="en-US" b="0" i="0" u="none" strike="noStrike" smtClean="0">
                <a:effectLst/>
              </a:defRPr>
            </a:lvl1pPr>
          </a:lstStyle>
          <a:p>
            <a:r>
              <a:rPr lang="en-US" dirty="0"/>
              <a:t>© 2021 Thrivent | For internal use only. Not to be shown or distributed to the public.</a:t>
            </a:r>
          </a:p>
        </p:txBody>
      </p:sp>
      <p:sp>
        <p:nvSpPr>
          <p:cNvPr id="30" name="Footer Placeholder 29">
            <a:extLst>
              <a:ext uri="{FF2B5EF4-FFF2-40B4-BE49-F238E27FC236}">
                <a16:creationId xmlns:a16="http://schemas.microsoft.com/office/drawing/2014/main" id="{0FCB10A9-A7F8-46C3-BA10-85ECA92D4650}"/>
              </a:ext>
            </a:extLst>
          </p:cNvPr>
          <p:cNvSpPr>
            <a:spLocks noGrp="1"/>
          </p:cNvSpPr>
          <p:nvPr>
            <p:ph type="ftr" sz="quarter" idx="11"/>
          </p:nvPr>
        </p:nvSpPr>
        <p:spPr/>
        <p:txBody>
          <a:bodyPr/>
          <a:lstStyle/>
          <a:p>
            <a:endParaRPr lang="en-GB" dirty="0"/>
          </a:p>
        </p:txBody>
      </p:sp>
      <p:sp>
        <p:nvSpPr>
          <p:cNvPr id="31" name="Slide Number Placeholder 30">
            <a:extLst>
              <a:ext uri="{FF2B5EF4-FFF2-40B4-BE49-F238E27FC236}">
                <a16:creationId xmlns:a16="http://schemas.microsoft.com/office/drawing/2014/main" id="{54227D6C-E7A8-4BD2-84AA-B70029212426}"/>
              </a:ext>
            </a:extLst>
          </p:cNvPr>
          <p:cNvSpPr>
            <a:spLocks noGrp="1"/>
          </p:cNvSpPr>
          <p:nvPr>
            <p:ph type="sldNum" sz="quarter" idx="12"/>
          </p:nvPr>
        </p:nvSpPr>
        <p:spPr/>
        <p:txBody>
          <a:bodyPr/>
          <a:lstStyle/>
          <a:p>
            <a:fld id="{C01D6077-7623-46CE-922B-5B1B61F10384}" type="slidenum">
              <a:rPr lang="en-GB" smtClean="0"/>
              <a:pPr/>
              <a:t>‹#›</a:t>
            </a:fld>
            <a:endParaRPr lang="en-GB" dirty="0"/>
          </a:p>
        </p:txBody>
      </p:sp>
      <p:pic>
        <p:nvPicPr>
          <p:cNvPr id="33" name="Picture 32">
            <a:extLst>
              <a:ext uri="{FF2B5EF4-FFF2-40B4-BE49-F238E27FC236}">
                <a16:creationId xmlns:a16="http://schemas.microsoft.com/office/drawing/2014/main" id="{FB88C5AA-57FC-434C-8ADA-E85A78F9DE78}"/>
              </a:ext>
            </a:extLst>
          </p:cNvPr>
          <p:cNvPicPr>
            <a:picLocks noChangeAspect="1"/>
          </p:cNvPicPr>
          <p:nvPr userDrawn="1"/>
        </p:nvPicPr>
        <p:blipFill>
          <a:blip r:embed="rId2"/>
          <a:stretch>
            <a:fillRect/>
          </a:stretch>
        </p:blipFill>
        <p:spPr>
          <a:xfrm>
            <a:off x="390426" y="330298"/>
            <a:ext cx="1084086" cy="234714"/>
          </a:xfrm>
          <a:prstGeom prst="rect">
            <a:avLst/>
          </a:prstGeom>
        </p:spPr>
      </p:pic>
    </p:spTree>
    <p:extLst>
      <p:ext uri="{BB962C8B-B14F-4D97-AF65-F5344CB8AC3E}">
        <p14:creationId xmlns:p14="http://schemas.microsoft.com/office/powerpoint/2010/main" val="129123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9" Type="http://schemas.openxmlformats.org/officeDocument/2006/relationships/slideLayout" Target="../slideLayouts/slideLayout55.xml"/><Relationship Id="rId21" Type="http://schemas.openxmlformats.org/officeDocument/2006/relationships/slideLayout" Target="../slideLayouts/slideLayout37.xml"/><Relationship Id="rId34" Type="http://schemas.openxmlformats.org/officeDocument/2006/relationships/slideLayout" Target="../slideLayouts/slideLayout50.xml"/><Relationship Id="rId42" Type="http://schemas.openxmlformats.org/officeDocument/2006/relationships/slideLayout" Target="../slideLayouts/slideLayout58.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9" Type="http://schemas.openxmlformats.org/officeDocument/2006/relationships/slideLayout" Target="../slideLayouts/slideLayout45.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32" Type="http://schemas.openxmlformats.org/officeDocument/2006/relationships/slideLayout" Target="../slideLayouts/slideLayout48.xml"/><Relationship Id="rId37" Type="http://schemas.openxmlformats.org/officeDocument/2006/relationships/slideLayout" Target="../slideLayouts/slideLayout53.xml"/><Relationship Id="rId40" Type="http://schemas.openxmlformats.org/officeDocument/2006/relationships/slideLayout" Target="../slideLayouts/slideLayout56.xml"/><Relationship Id="rId45" Type="http://schemas.openxmlformats.org/officeDocument/2006/relationships/image" Target="../media/image3.png"/><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36" Type="http://schemas.openxmlformats.org/officeDocument/2006/relationships/slideLayout" Target="../slideLayouts/slideLayout52.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slideLayout" Target="../slideLayouts/slideLayout47.xml"/><Relationship Id="rId44" Type="http://schemas.openxmlformats.org/officeDocument/2006/relationships/image" Target="../media/image2.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slideLayout" Target="../slideLayouts/slideLayout46.xml"/><Relationship Id="rId35" Type="http://schemas.openxmlformats.org/officeDocument/2006/relationships/slideLayout" Target="../slideLayouts/slideLayout51.xml"/><Relationship Id="rId43" Type="http://schemas.openxmlformats.org/officeDocument/2006/relationships/theme" Target="../theme/theme2.xml"/><Relationship Id="rId8" Type="http://schemas.openxmlformats.org/officeDocument/2006/relationships/slideLayout" Target="../slideLayouts/slideLayout24.xml"/><Relationship Id="rId3" Type="http://schemas.openxmlformats.org/officeDocument/2006/relationships/slideLayout" Target="../slideLayouts/slideLayout19.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33" Type="http://schemas.openxmlformats.org/officeDocument/2006/relationships/slideLayout" Target="../slideLayouts/slideLayout49.xml"/><Relationship Id="rId38" Type="http://schemas.openxmlformats.org/officeDocument/2006/relationships/slideLayout" Target="../slideLayouts/slideLayout54.xml"/><Relationship Id="rId20" Type="http://schemas.openxmlformats.org/officeDocument/2006/relationships/slideLayout" Target="../slideLayouts/slideLayout36.xml"/><Relationship Id="rId41" Type="http://schemas.openxmlformats.org/officeDocument/2006/relationships/slideLayout" Target="../slideLayouts/slideLayout57.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71.xml"/><Relationship Id="rId18" Type="http://schemas.openxmlformats.org/officeDocument/2006/relationships/slideLayout" Target="../slideLayouts/slideLayout76.xml"/><Relationship Id="rId26" Type="http://schemas.openxmlformats.org/officeDocument/2006/relationships/slideLayout" Target="../slideLayouts/slideLayout84.xml"/><Relationship Id="rId39" Type="http://schemas.openxmlformats.org/officeDocument/2006/relationships/slideLayout" Target="../slideLayouts/slideLayout97.xml"/><Relationship Id="rId21" Type="http://schemas.openxmlformats.org/officeDocument/2006/relationships/slideLayout" Target="../slideLayouts/slideLayout79.xml"/><Relationship Id="rId34" Type="http://schemas.openxmlformats.org/officeDocument/2006/relationships/slideLayout" Target="../slideLayouts/slideLayout92.xml"/><Relationship Id="rId42" Type="http://schemas.openxmlformats.org/officeDocument/2006/relationships/image" Target="../media/image2.png"/><Relationship Id="rId7" Type="http://schemas.openxmlformats.org/officeDocument/2006/relationships/slideLayout" Target="../slideLayouts/slideLayout6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29" Type="http://schemas.openxmlformats.org/officeDocument/2006/relationships/slideLayout" Target="../slideLayouts/slideLayout87.xml"/><Relationship Id="rId41" Type="http://schemas.openxmlformats.org/officeDocument/2006/relationships/theme" Target="../theme/theme3.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24" Type="http://schemas.openxmlformats.org/officeDocument/2006/relationships/slideLayout" Target="../slideLayouts/slideLayout82.xml"/><Relationship Id="rId32" Type="http://schemas.openxmlformats.org/officeDocument/2006/relationships/slideLayout" Target="../slideLayouts/slideLayout90.xml"/><Relationship Id="rId37" Type="http://schemas.openxmlformats.org/officeDocument/2006/relationships/slideLayout" Target="../slideLayouts/slideLayout95.xml"/><Relationship Id="rId40" Type="http://schemas.openxmlformats.org/officeDocument/2006/relationships/slideLayout" Target="../slideLayouts/slideLayout98.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23" Type="http://schemas.openxmlformats.org/officeDocument/2006/relationships/slideLayout" Target="../slideLayouts/slideLayout81.xml"/><Relationship Id="rId28" Type="http://schemas.openxmlformats.org/officeDocument/2006/relationships/slideLayout" Target="../slideLayouts/slideLayout86.xml"/><Relationship Id="rId36" Type="http://schemas.openxmlformats.org/officeDocument/2006/relationships/slideLayout" Target="../slideLayouts/slideLayout94.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31" Type="http://schemas.openxmlformats.org/officeDocument/2006/relationships/slideLayout" Target="../slideLayouts/slideLayout89.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 Id="rId22" Type="http://schemas.openxmlformats.org/officeDocument/2006/relationships/slideLayout" Target="../slideLayouts/slideLayout80.xml"/><Relationship Id="rId27" Type="http://schemas.openxmlformats.org/officeDocument/2006/relationships/slideLayout" Target="../slideLayouts/slideLayout85.xml"/><Relationship Id="rId30" Type="http://schemas.openxmlformats.org/officeDocument/2006/relationships/slideLayout" Target="../slideLayouts/slideLayout88.xml"/><Relationship Id="rId35" Type="http://schemas.openxmlformats.org/officeDocument/2006/relationships/slideLayout" Target="../slideLayouts/slideLayout93.xml"/><Relationship Id="rId43" Type="http://schemas.openxmlformats.org/officeDocument/2006/relationships/image" Target="../media/image3.png"/><Relationship Id="rId8" Type="http://schemas.openxmlformats.org/officeDocument/2006/relationships/slideLayout" Target="../slideLayouts/slideLayout66.xml"/><Relationship Id="rId3" Type="http://schemas.openxmlformats.org/officeDocument/2006/relationships/slideLayout" Target="../slideLayouts/slideLayout61.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5" Type="http://schemas.openxmlformats.org/officeDocument/2006/relationships/slideLayout" Target="../slideLayouts/slideLayout83.xml"/><Relationship Id="rId33" Type="http://schemas.openxmlformats.org/officeDocument/2006/relationships/slideLayout" Target="../slideLayouts/slideLayout91.xml"/><Relationship Id="rId38" Type="http://schemas.openxmlformats.org/officeDocument/2006/relationships/slideLayout" Target="../slideLayouts/slideLayout96.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11.xml"/><Relationship Id="rId18" Type="http://schemas.openxmlformats.org/officeDocument/2006/relationships/slideLayout" Target="../slideLayouts/slideLayout116.xml"/><Relationship Id="rId26" Type="http://schemas.openxmlformats.org/officeDocument/2006/relationships/slideLayout" Target="../slideLayouts/slideLayout124.xml"/><Relationship Id="rId39" Type="http://schemas.openxmlformats.org/officeDocument/2006/relationships/theme" Target="../theme/theme4.xml"/><Relationship Id="rId21" Type="http://schemas.openxmlformats.org/officeDocument/2006/relationships/slideLayout" Target="../slideLayouts/slideLayout119.xml"/><Relationship Id="rId34" Type="http://schemas.openxmlformats.org/officeDocument/2006/relationships/slideLayout" Target="../slideLayouts/slideLayout132.xml"/><Relationship Id="rId7" Type="http://schemas.openxmlformats.org/officeDocument/2006/relationships/slideLayout" Target="../slideLayouts/slideLayout105.xml"/><Relationship Id="rId2" Type="http://schemas.openxmlformats.org/officeDocument/2006/relationships/slideLayout" Target="../slideLayouts/slideLayout100.xml"/><Relationship Id="rId16" Type="http://schemas.openxmlformats.org/officeDocument/2006/relationships/slideLayout" Target="../slideLayouts/slideLayout114.xml"/><Relationship Id="rId20" Type="http://schemas.openxmlformats.org/officeDocument/2006/relationships/slideLayout" Target="../slideLayouts/slideLayout118.xml"/><Relationship Id="rId29" Type="http://schemas.openxmlformats.org/officeDocument/2006/relationships/slideLayout" Target="../slideLayouts/slideLayout127.xml"/><Relationship Id="rId41" Type="http://schemas.openxmlformats.org/officeDocument/2006/relationships/image" Target="../media/image3.png"/><Relationship Id="rId1" Type="http://schemas.openxmlformats.org/officeDocument/2006/relationships/slideLayout" Target="../slideLayouts/slideLayout99.xml"/><Relationship Id="rId6" Type="http://schemas.openxmlformats.org/officeDocument/2006/relationships/slideLayout" Target="../slideLayouts/slideLayout104.xml"/><Relationship Id="rId11" Type="http://schemas.openxmlformats.org/officeDocument/2006/relationships/slideLayout" Target="../slideLayouts/slideLayout109.xml"/><Relationship Id="rId24" Type="http://schemas.openxmlformats.org/officeDocument/2006/relationships/slideLayout" Target="../slideLayouts/slideLayout122.xml"/><Relationship Id="rId32" Type="http://schemas.openxmlformats.org/officeDocument/2006/relationships/slideLayout" Target="../slideLayouts/slideLayout130.xml"/><Relationship Id="rId37" Type="http://schemas.openxmlformats.org/officeDocument/2006/relationships/slideLayout" Target="../slideLayouts/slideLayout135.xml"/><Relationship Id="rId40" Type="http://schemas.openxmlformats.org/officeDocument/2006/relationships/image" Target="../media/image2.png"/><Relationship Id="rId5" Type="http://schemas.openxmlformats.org/officeDocument/2006/relationships/slideLayout" Target="../slideLayouts/slideLayout103.xml"/><Relationship Id="rId15" Type="http://schemas.openxmlformats.org/officeDocument/2006/relationships/slideLayout" Target="../slideLayouts/slideLayout113.xml"/><Relationship Id="rId23" Type="http://schemas.openxmlformats.org/officeDocument/2006/relationships/slideLayout" Target="../slideLayouts/slideLayout121.xml"/><Relationship Id="rId28" Type="http://schemas.openxmlformats.org/officeDocument/2006/relationships/slideLayout" Target="../slideLayouts/slideLayout126.xml"/><Relationship Id="rId36" Type="http://schemas.openxmlformats.org/officeDocument/2006/relationships/slideLayout" Target="../slideLayouts/slideLayout134.xml"/><Relationship Id="rId10" Type="http://schemas.openxmlformats.org/officeDocument/2006/relationships/slideLayout" Target="../slideLayouts/slideLayout108.xml"/><Relationship Id="rId19" Type="http://schemas.openxmlformats.org/officeDocument/2006/relationships/slideLayout" Target="../slideLayouts/slideLayout117.xml"/><Relationship Id="rId31" Type="http://schemas.openxmlformats.org/officeDocument/2006/relationships/slideLayout" Target="../slideLayouts/slideLayout129.xml"/><Relationship Id="rId4" Type="http://schemas.openxmlformats.org/officeDocument/2006/relationships/slideLayout" Target="../slideLayouts/slideLayout102.xml"/><Relationship Id="rId9" Type="http://schemas.openxmlformats.org/officeDocument/2006/relationships/slideLayout" Target="../slideLayouts/slideLayout107.xml"/><Relationship Id="rId14" Type="http://schemas.openxmlformats.org/officeDocument/2006/relationships/slideLayout" Target="../slideLayouts/slideLayout112.xml"/><Relationship Id="rId22" Type="http://schemas.openxmlformats.org/officeDocument/2006/relationships/slideLayout" Target="../slideLayouts/slideLayout120.xml"/><Relationship Id="rId27" Type="http://schemas.openxmlformats.org/officeDocument/2006/relationships/slideLayout" Target="../slideLayouts/slideLayout125.xml"/><Relationship Id="rId30" Type="http://schemas.openxmlformats.org/officeDocument/2006/relationships/slideLayout" Target="../slideLayouts/slideLayout128.xml"/><Relationship Id="rId35" Type="http://schemas.openxmlformats.org/officeDocument/2006/relationships/slideLayout" Target="../slideLayouts/slideLayout133.xml"/><Relationship Id="rId8" Type="http://schemas.openxmlformats.org/officeDocument/2006/relationships/slideLayout" Target="../slideLayouts/slideLayout106.xml"/><Relationship Id="rId3" Type="http://schemas.openxmlformats.org/officeDocument/2006/relationships/slideLayout" Target="../slideLayouts/slideLayout101.xml"/><Relationship Id="rId12" Type="http://schemas.openxmlformats.org/officeDocument/2006/relationships/slideLayout" Target="../slideLayouts/slideLayout110.xml"/><Relationship Id="rId17" Type="http://schemas.openxmlformats.org/officeDocument/2006/relationships/slideLayout" Target="../slideLayouts/slideLayout115.xml"/><Relationship Id="rId25" Type="http://schemas.openxmlformats.org/officeDocument/2006/relationships/slideLayout" Target="../slideLayouts/slideLayout123.xml"/><Relationship Id="rId33" Type="http://schemas.openxmlformats.org/officeDocument/2006/relationships/slideLayout" Target="../slideLayouts/slideLayout131.xml"/><Relationship Id="rId38" Type="http://schemas.openxmlformats.org/officeDocument/2006/relationships/slideLayout" Target="../slideLayouts/slideLayout1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2CDA3C-DBEF-4624-8713-65D58C345305}" type="datetime1">
              <a:rPr lang="en-US" smtClean="0"/>
              <a:t>6/11/2021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83A0B5-AC2C-46DA-8C34-F6D895E1DA67}" type="slidenum">
              <a:rPr lang="en-US" smtClean="0"/>
              <a:t>‹#›</a:t>
            </a:fld>
            <a:endParaRPr lang="en-US"/>
          </a:p>
        </p:txBody>
      </p:sp>
    </p:spTree>
    <p:extLst>
      <p:ext uri="{BB962C8B-B14F-4D97-AF65-F5344CB8AC3E}">
        <p14:creationId xmlns:p14="http://schemas.microsoft.com/office/powerpoint/2010/main" val="36449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8" name="Picture 7" hidden="1">
            <a:extLst>
              <a:ext uri="{FF2B5EF4-FFF2-40B4-BE49-F238E27FC236}">
                <a16:creationId xmlns:a16="http://schemas.microsoft.com/office/drawing/2014/main" id="{571FB913-B1A8-4150-87ED-07F4018CFC6A}"/>
              </a:ext>
            </a:extLst>
          </p:cNvPr>
          <p:cNvPicPr>
            <a:picLocks noChangeAspect="1"/>
          </p:cNvPicPr>
          <p:nvPr userDrawn="1"/>
        </p:nvPicPr>
        <p:blipFill>
          <a:blip r:embed="rId44"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pic>
        <p:nvPicPr>
          <p:cNvPr id="10" name="Picture 9" hidden="1">
            <a:extLst>
              <a:ext uri="{FF2B5EF4-FFF2-40B4-BE49-F238E27FC236}">
                <a16:creationId xmlns:a16="http://schemas.microsoft.com/office/drawing/2014/main" id="{62C36E4B-9CB8-441D-92B0-D7E2BFD8B29C}"/>
              </a:ext>
            </a:extLst>
          </p:cNvPr>
          <p:cNvPicPr>
            <a:picLocks noChangeAspect="1"/>
          </p:cNvPicPr>
          <p:nvPr userDrawn="1"/>
        </p:nvPicPr>
        <p:blipFill>
          <a:blip r:embed="rId45"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2" name="Title Placeholder 1">
            <a:extLst>
              <a:ext uri="{FF2B5EF4-FFF2-40B4-BE49-F238E27FC236}">
                <a16:creationId xmlns:a16="http://schemas.microsoft.com/office/drawing/2014/main" id="{056A9D56-1C5A-4AF1-AA9B-17DE07F28170}"/>
              </a:ext>
            </a:extLst>
          </p:cNvPr>
          <p:cNvSpPr>
            <a:spLocks noGrp="1"/>
          </p:cNvSpPr>
          <p:nvPr>
            <p:ph type="title"/>
          </p:nvPr>
        </p:nvSpPr>
        <p:spPr>
          <a:xfrm>
            <a:off x="510363" y="418290"/>
            <a:ext cx="11171274" cy="846948"/>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F381-211B-4CBB-9A45-5A5A1A678724}"/>
              </a:ext>
            </a:extLst>
          </p:cNvPr>
          <p:cNvSpPr>
            <a:spLocks noGrp="1"/>
          </p:cNvSpPr>
          <p:nvPr>
            <p:ph type="body" idx="1"/>
          </p:nvPr>
        </p:nvSpPr>
        <p:spPr>
          <a:xfrm>
            <a:off x="510363" y="1288919"/>
            <a:ext cx="11167287" cy="489042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4" name="Date Placeholder 3">
            <a:extLst>
              <a:ext uri="{FF2B5EF4-FFF2-40B4-BE49-F238E27FC236}">
                <a16:creationId xmlns:a16="http://schemas.microsoft.com/office/drawing/2014/main" id="{D069A5B9-D1FE-45DB-935F-A4C8E3A241A2}"/>
              </a:ext>
            </a:extLst>
          </p:cNvPr>
          <p:cNvSpPr>
            <a:spLocks noGrp="1"/>
          </p:cNvSpPr>
          <p:nvPr>
            <p:ph type="dt" sz="half" idx="2"/>
          </p:nvPr>
        </p:nvSpPr>
        <p:spPr>
          <a:xfrm>
            <a:off x="510362" y="6483946"/>
            <a:ext cx="3587505" cy="144000"/>
          </a:xfrm>
          <a:prstGeom prst="rect">
            <a:avLst/>
          </a:prstGeom>
        </p:spPr>
        <p:txBody>
          <a:bodyPr vert="horz" lIns="0" tIns="0" rIns="0" bIns="0" rtlCol="0" anchor="ctr"/>
          <a:lstStyle>
            <a:lvl1pPr algn="l">
              <a:defRPr lang="en-US" sz="800"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71308EAA-E0E0-40CB-9D45-1AA00CA4D6A3}"/>
              </a:ext>
            </a:extLst>
          </p:cNvPr>
          <p:cNvSpPr>
            <a:spLocks noGrp="1"/>
          </p:cNvSpPr>
          <p:nvPr>
            <p:ph type="ftr" sz="quarter" idx="3"/>
          </p:nvPr>
        </p:nvSpPr>
        <p:spPr>
          <a:xfrm>
            <a:off x="4038600" y="6483946"/>
            <a:ext cx="4114800" cy="144000"/>
          </a:xfrm>
          <a:prstGeom prst="rect">
            <a:avLst/>
          </a:prstGeom>
        </p:spPr>
        <p:txBody>
          <a:bodyPr vert="horz" lIns="0" tIns="0" rIns="0" bIns="0" rtlCol="0" anchor="ctr"/>
          <a:lstStyle>
            <a:lvl1pPr algn="ctr">
              <a:defRPr sz="80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B4C236AE-D115-4EBA-A264-37A4CE48CABE}"/>
              </a:ext>
            </a:extLst>
          </p:cNvPr>
          <p:cNvSpPr>
            <a:spLocks noGrp="1"/>
          </p:cNvSpPr>
          <p:nvPr>
            <p:ph type="sldNum" sz="quarter" idx="4"/>
          </p:nvPr>
        </p:nvSpPr>
        <p:spPr>
          <a:xfrm>
            <a:off x="8938437" y="6483946"/>
            <a:ext cx="2743200" cy="144000"/>
          </a:xfrm>
          <a:prstGeom prst="rect">
            <a:avLst/>
          </a:prstGeom>
        </p:spPr>
        <p:txBody>
          <a:bodyPr vert="horz" lIns="0" tIns="0" rIns="0" bIns="0" rtlCol="0" anchor="ctr"/>
          <a:lstStyle>
            <a:lvl1pPr algn="r">
              <a:defRPr sz="800">
                <a:solidFill>
                  <a:schemeClr val="tx1"/>
                </a:solidFill>
              </a:defRPr>
            </a:lvl1pPr>
          </a:lstStyle>
          <a:p>
            <a:fld id="{C01D6077-7623-46CE-922B-5B1B61F10384}" type="slidenum">
              <a:rPr lang="en-GB" smtClean="0"/>
              <a:pPr/>
              <a:t>‹#›</a:t>
            </a:fld>
            <a:endParaRPr lang="en-GB" dirty="0"/>
          </a:p>
        </p:txBody>
      </p:sp>
    </p:spTree>
    <p:extLst>
      <p:ext uri="{BB962C8B-B14F-4D97-AF65-F5344CB8AC3E}">
        <p14:creationId xmlns:p14="http://schemas.microsoft.com/office/powerpoint/2010/main" val="1978158513"/>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 id="2147483703" r:id="rId26"/>
    <p:sldLayoutId id="2147483704" r:id="rId27"/>
    <p:sldLayoutId id="2147483705" r:id="rId28"/>
    <p:sldLayoutId id="2147483706" r:id="rId29"/>
    <p:sldLayoutId id="2147483707" r:id="rId30"/>
    <p:sldLayoutId id="2147483708" r:id="rId31"/>
    <p:sldLayoutId id="2147483709" r:id="rId32"/>
    <p:sldLayoutId id="2147483710" r:id="rId33"/>
    <p:sldLayoutId id="2147483711" r:id="rId34"/>
    <p:sldLayoutId id="2147483712" r:id="rId35"/>
    <p:sldLayoutId id="2147483713" r:id="rId36"/>
    <p:sldLayoutId id="2147483714" r:id="rId37"/>
    <p:sldLayoutId id="2147483715" r:id="rId38"/>
    <p:sldLayoutId id="2147483716" r:id="rId39"/>
    <p:sldLayoutId id="2147483717" r:id="rId40"/>
    <p:sldLayoutId id="2147483718" r:id="rId41"/>
    <p:sldLayoutId id="2147483719" r:id="rId42"/>
  </p:sldLayoutIdLst>
  <p:hf sldNum="0" hdr="0" ft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400" b="1" kern="1200" spc="30" baseline="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400" kern="1200" spc="30" baseline="0">
          <a:solidFill>
            <a:schemeClr val="tx1"/>
          </a:solidFill>
          <a:latin typeface="+mn-lt"/>
          <a:ea typeface="+mn-ea"/>
          <a:cs typeface="+mn-cs"/>
        </a:defRPr>
      </a:lvl2pPr>
      <a:lvl3pPr marL="18097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3pPr>
      <a:lvl4pPr marL="361950"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4pPr>
      <a:lvl5pPr marL="54292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5pPr>
      <a:lvl6pPr marL="712788" indent="-169863"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6pPr>
      <a:lvl7pPr marL="893763"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7pPr>
      <a:lvl8pPr marL="1073150" indent="-179388"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8pPr>
      <a:lvl9pPr marL="1254125"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orient="horz" pos="810">
          <p15:clr>
            <a:srgbClr val="F26B43"/>
          </p15:clr>
        </p15:guide>
        <p15:guide id="4" orient="horz" pos="470">
          <p15:clr>
            <a:srgbClr val="F26B43"/>
          </p15:clr>
        </p15:guide>
        <p15:guide id="5" orient="horz" pos="4146">
          <p15:clr>
            <a:srgbClr val="F26B43"/>
          </p15:clr>
        </p15:guide>
        <p15:guide id="6" pos="5030">
          <p15:clr>
            <a:srgbClr val="F26B43"/>
          </p15:clr>
        </p15:guide>
        <p15:guide id="7" pos="2672">
          <p15:clr>
            <a:srgbClr val="F26B43"/>
          </p15:clr>
        </p15:guide>
        <p15:guide id="8" pos="321">
          <p15:clr>
            <a:srgbClr val="F26B43"/>
          </p15:clr>
        </p15:guide>
        <p15:guide id="9" pos="2150">
          <p15:clr>
            <a:srgbClr val="F26B43"/>
          </p15:clr>
        </p15:guide>
        <p15:guide id="10" pos="5837">
          <p15:clr>
            <a:srgbClr val="F26B43"/>
          </p15:clr>
        </p15:guide>
        <p15:guide id="11" pos="3987">
          <p15:clr>
            <a:srgbClr val="F26B43"/>
          </p15:clr>
        </p15:guide>
        <p15:guide id="12" pos="3686">
          <p15:clr>
            <a:srgbClr val="F26B43"/>
          </p15:clr>
        </p15:guide>
        <p15:guide id="13" pos="5542">
          <p15:clr>
            <a:srgbClr val="F26B43"/>
          </p15:clr>
        </p15:guide>
        <p15:guide id="14" pos="1856">
          <p15:clr>
            <a:srgbClr val="F26B43"/>
          </p15:clr>
        </p15:guide>
        <p15:guide id="15" pos="4730">
          <p15:clr>
            <a:srgbClr val="F26B43"/>
          </p15:clr>
        </p15:guide>
        <p15:guide id="16" pos="2378">
          <p15:clr>
            <a:srgbClr val="F26B43"/>
          </p15:clr>
        </p15:guide>
        <p15:guide id="17" pos="7356">
          <p15:clr>
            <a:srgbClr val="F26B43"/>
          </p15:clr>
        </p15:guide>
        <p15:guide id="18" pos="6899">
          <p15:clr>
            <a:srgbClr val="F26B43"/>
          </p15:clr>
        </p15:guide>
        <p15:guide id="19" orient="horz" pos="3731">
          <p15:clr>
            <a:srgbClr val="F26B43"/>
          </p15:clr>
        </p15:guide>
        <p15:guide id="20" orient="horz" pos="114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hidden="1">
            <a:extLst>
              <a:ext uri="{FF2B5EF4-FFF2-40B4-BE49-F238E27FC236}">
                <a16:creationId xmlns:a16="http://schemas.microsoft.com/office/drawing/2014/main" id="{571FB913-B1A8-4150-87ED-07F4018CFC6A}"/>
              </a:ext>
            </a:extLst>
          </p:cNvPr>
          <p:cNvPicPr>
            <a:picLocks noChangeAspect="1"/>
          </p:cNvPicPr>
          <p:nvPr userDrawn="1"/>
        </p:nvPicPr>
        <p:blipFill>
          <a:blip r:embed="rId42"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pic>
        <p:nvPicPr>
          <p:cNvPr id="10" name="Picture 9" hidden="1">
            <a:extLst>
              <a:ext uri="{FF2B5EF4-FFF2-40B4-BE49-F238E27FC236}">
                <a16:creationId xmlns:a16="http://schemas.microsoft.com/office/drawing/2014/main" id="{62C36E4B-9CB8-441D-92B0-D7E2BFD8B29C}"/>
              </a:ext>
            </a:extLst>
          </p:cNvPr>
          <p:cNvPicPr>
            <a:picLocks noChangeAspect="1"/>
          </p:cNvPicPr>
          <p:nvPr userDrawn="1"/>
        </p:nvPicPr>
        <p:blipFill>
          <a:blip r:embed="rId43"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2" name="Title Placeholder 1">
            <a:extLst>
              <a:ext uri="{FF2B5EF4-FFF2-40B4-BE49-F238E27FC236}">
                <a16:creationId xmlns:a16="http://schemas.microsoft.com/office/drawing/2014/main" id="{056A9D56-1C5A-4AF1-AA9B-17DE07F28170}"/>
              </a:ext>
            </a:extLst>
          </p:cNvPr>
          <p:cNvSpPr>
            <a:spLocks noGrp="1"/>
          </p:cNvSpPr>
          <p:nvPr>
            <p:ph type="title"/>
          </p:nvPr>
        </p:nvSpPr>
        <p:spPr>
          <a:xfrm>
            <a:off x="510363" y="418290"/>
            <a:ext cx="11171274" cy="846948"/>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F381-211B-4CBB-9A45-5A5A1A678724}"/>
              </a:ext>
            </a:extLst>
          </p:cNvPr>
          <p:cNvSpPr>
            <a:spLocks noGrp="1"/>
          </p:cNvSpPr>
          <p:nvPr>
            <p:ph type="body" idx="1"/>
          </p:nvPr>
        </p:nvSpPr>
        <p:spPr>
          <a:xfrm>
            <a:off x="510363" y="1288919"/>
            <a:ext cx="11167287" cy="489042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4" name="Date Placeholder 3">
            <a:extLst>
              <a:ext uri="{FF2B5EF4-FFF2-40B4-BE49-F238E27FC236}">
                <a16:creationId xmlns:a16="http://schemas.microsoft.com/office/drawing/2014/main" id="{D069A5B9-D1FE-45DB-935F-A4C8E3A241A2}"/>
              </a:ext>
            </a:extLst>
          </p:cNvPr>
          <p:cNvSpPr>
            <a:spLocks noGrp="1"/>
          </p:cNvSpPr>
          <p:nvPr>
            <p:ph type="dt" sz="half" idx="2"/>
          </p:nvPr>
        </p:nvSpPr>
        <p:spPr>
          <a:xfrm>
            <a:off x="510361" y="6483946"/>
            <a:ext cx="4114800" cy="144000"/>
          </a:xfrm>
          <a:prstGeom prst="rect">
            <a:avLst/>
          </a:prstGeom>
        </p:spPr>
        <p:txBody>
          <a:bodyPr vert="horz" lIns="0" tIns="0" rIns="0" bIns="0" rtlCol="0" anchor="ctr"/>
          <a:lstStyle>
            <a:lvl1pPr algn="l">
              <a:defRPr lang="en-US" sz="800"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71308EAA-E0E0-40CB-9D45-1AA00CA4D6A3}"/>
              </a:ext>
            </a:extLst>
          </p:cNvPr>
          <p:cNvSpPr>
            <a:spLocks noGrp="1"/>
          </p:cNvSpPr>
          <p:nvPr>
            <p:ph type="ftr" sz="quarter" idx="3"/>
          </p:nvPr>
        </p:nvSpPr>
        <p:spPr>
          <a:xfrm>
            <a:off x="4038600" y="6483946"/>
            <a:ext cx="4114800" cy="144000"/>
          </a:xfrm>
          <a:prstGeom prst="rect">
            <a:avLst/>
          </a:prstGeom>
        </p:spPr>
        <p:txBody>
          <a:bodyPr vert="horz" lIns="0" tIns="0" rIns="0" bIns="0" rtlCol="0" anchor="ctr"/>
          <a:lstStyle>
            <a:lvl1pPr algn="ctr">
              <a:defRPr sz="80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B4C236AE-D115-4EBA-A264-37A4CE48CABE}"/>
              </a:ext>
            </a:extLst>
          </p:cNvPr>
          <p:cNvSpPr>
            <a:spLocks noGrp="1"/>
          </p:cNvSpPr>
          <p:nvPr>
            <p:ph type="sldNum" sz="quarter" idx="4"/>
          </p:nvPr>
        </p:nvSpPr>
        <p:spPr>
          <a:xfrm>
            <a:off x="8938437" y="6483946"/>
            <a:ext cx="2743200" cy="144000"/>
          </a:xfrm>
          <a:prstGeom prst="rect">
            <a:avLst/>
          </a:prstGeom>
        </p:spPr>
        <p:txBody>
          <a:bodyPr vert="horz" lIns="0" tIns="0" rIns="0" bIns="0" rtlCol="0" anchor="ctr"/>
          <a:lstStyle>
            <a:lvl1pPr algn="r">
              <a:defRPr sz="800">
                <a:solidFill>
                  <a:schemeClr val="tx1"/>
                </a:solidFill>
              </a:defRPr>
            </a:lvl1pPr>
          </a:lstStyle>
          <a:p>
            <a:fld id="{C01D6077-7623-46CE-922B-5B1B61F10384}" type="slidenum">
              <a:rPr lang="en-GB" smtClean="0"/>
              <a:pPr/>
              <a:t>‹#›</a:t>
            </a:fld>
            <a:endParaRPr lang="en-GB" dirty="0"/>
          </a:p>
        </p:txBody>
      </p:sp>
    </p:spTree>
    <p:extLst>
      <p:ext uri="{BB962C8B-B14F-4D97-AF65-F5344CB8AC3E}">
        <p14:creationId xmlns:p14="http://schemas.microsoft.com/office/powerpoint/2010/main" val="13497344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 id="2147483738" r:id="rId18"/>
    <p:sldLayoutId id="2147483739" r:id="rId19"/>
    <p:sldLayoutId id="2147483740" r:id="rId20"/>
    <p:sldLayoutId id="2147483741" r:id="rId21"/>
    <p:sldLayoutId id="2147483742" r:id="rId22"/>
    <p:sldLayoutId id="2147483743" r:id="rId23"/>
    <p:sldLayoutId id="2147483744" r:id="rId24"/>
    <p:sldLayoutId id="2147483745" r:id="rId25"/>
    <p:sldLayoutId id="2147483746" r:id="rId26"/>
    <p:sldLayoutId id="2147483747" r:id="rId27"/>
    <p:sldLayoutId id="2147483748" r:id="rId28"/>
    <p:sldLayoutId id="2147483749" r:id="rId29"/>
    <p:sldLayoutId id="2147483750" r:id="rId30"/>
    <p:sldLayoutId id="2147483751" r:id="rId31"/>
    <p:sldLayoutId id="2147483752" r:id="rId32"/>
    <p:sldLayoutId id="2147483753" r:id="rId33"/>
    <p:sldLayoutId id="2147483754" r:id="rId34"/>
    <p:sldLayoutId id="2147483755" r:id="rId35"/>
    <p:sldLayoutId id="2147483756" r:id="rId36"/>
    <p:sldLayoutId id="2147483757" r:id="rId37"/>
    <p:sldLayoutId id="2147483758" r:id="rId38"/>
    <p:sldLayoutId id="2147483759" r:id="rId39"/>
    <p:sldLayoutId id="2147483761" r:id="rId40"/>
  </p:sldLayoutIdLst>
  <p:hf sldNum="0" hdr="0" ft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400" b="1" kern="1200" spc="30" baseline="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400" kern="1200" spc="30" baseline="0">
          <a:solidFill>
            <a:schemeClr val="tx1"/>
          </a:solidFill>
          <a:latin typeface="+mn-lt"/>
          <a:ea typeface="+mn-ea"/>
          <a:cs typeface="+mn-cs"/>
        </a:defRPr>
      </a:lvl2pPr>
      <a:lvl3pPr marL="18097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3pPr>
      <a:lvl4pPr marL="361950"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4pPr>
      <a:lvl5pPr marL="54292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5pPr>
      <a:lvl6pPr marL="712788" indent="-169863"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6pPr>
      <a:lvl7pPr marL="893763"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7pPr>
      <a:lvl8pPr marL="1073150" indent="-179388"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8pPr>
      <a:lvl9pPr marL="1254125"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orient="horz" pos="810">
          <p15:clr>
            <a:srgbClr val="F26B43"/>
          </p15:clr>
        </p15:guide>
        <p15:guide id="4" orient="horz" pos="470">
          <p15:clr>
            <a:srgbClr val="F26B43"/>
          </p15:clr>
        </p15:guide>
        <p15:guide id="5" orient="horz" pos="4146">
          <p15:clr>
            <a:srgbClr val="F26B43"/>
          </p15:clr>
        </p15:guide>
        <p15:guide id="6" pos="5030">
          <p15:clr>
            <a:srgbClr val="F26B43"/>
          </p15:clr>
        </p15:guide>
        <p15:guide id="7" pos="2672">
          <p15:clr>
            <a:srgbClr val="F26B43"/>
          </p15:clr>
        </p15:guide>
        <p15:guide id="8" pos="321">
          <p15:clr>
            <a:srgbClr val="F26B43"/>
          </p15:clr>
        </p15:guide>
        <p15:guide id="9" pos="2150">
          <p15:clr>
            <a:srgbClr val="F26B43"/>
          </p15:clr>
        </p15:guide>
        <p15:guide id="10" pos="5837">
          <p15:clr>
            <a:srgbClr val="F26B43"/>
          </p15:clr>
        </p15:guide>
        <p15:guide id="11" pos="3987">
          <p15:clr>
            <a:srgbClr val="F26B43"/>
          </p15:clr>
        </p15:guide>
        <p15:guide id="12" pos="3686">
          <p15:clr>
            <a:srgbClr val="F26B43"/>
          </p15:clr>
        </p15:guide>
        <p15:guide id="13" pos="5542">
          <p15:clr>
            <a:srgbClr val="F26B43"/>
          </p15:clr>
        </p15:guide>
        <p15:guide id="14" pos="1856">
          <p15:clr>
            <a:srgbClr val="F26B43"/>
          </p15:clr>
        </p15:guide>
        <p15:guide id="15" pos="4730">
          <p15:clr>
            <a:srgbClr val="F26B43"/>
          </p15:clr>
        </p15:guide>
        <p15:guide id="16" pos="2378">
          <p15:clr>
            <a:srgbClr val="F26B43"/>
          </p15:clr>
        </p15:guide>
        <p15:guide id="17" pos="7356">
          <p15:clr>
            <a:srgbClr val="F26B43"/>
          </p15:clr>
        </p15:guide>
        <p15:guide id="18" pos="6899">
          <p15:clr>
            <a:srgbClr val="F26B43"/>
          </p15:clr>
        </p15:guide>
        <p15:guide id="19" orient="horz" pos="3731">
          <p15:clr>
            <a:srgbClr val="F26B43"/>
          </p15:clr>
        </p15:guide>
        <p15:guide id="20" orient="horz" pos="114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8" name="Picture 7" hidden="1">
            <a:extLst>
              <a:ext uri="{FF2B5EF4-FFF2-40B4-BE49-F238E27FC236}">
                <a16:creationId xmlns:a16="http://schemas.microsoft.com/office/drawing/2014/main" id="{571FB913-B1A8-4150-87ED-07F4018CFC6A}"/>
              </a:ext>
            </a:extLst>
          </p:cNvPr>
          <p:cNvPicPr>
            <a:picLocks noChangeAspect="1"/>
          </p:cNvPicPr>
          <p:nvPr userDrawn="1"/>
        </p:nvPicPr>
        <p:blipFill>
          <a:blip r:embed="rId40"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pic>
        <p:nvPicPr>
          <p:cNvPr id="10" name="Picture 9" hidden="1">
            <a:extLst>
              <a:ext uri="{FF2B5EF4-FFF2-40B4-BE49-F238E27FC236}">
                <a16:creationId xmlns:a16="http://schemas.microsoft.com/office/drawing/2014/main" id="{62C36E4B-9CB8-441D-92B0-D7E2BFD8B29C}"/>
              </a:ext>
            </a:extLst>
          </p:cNvPr>
          <p:cNvPicPr>
            <a:picLocks noChangeAspect="1"/>
          </p:cNvPicPr>
          <p:nvPr userDrawn="1"/>
        </p:nvPicPr>
        <p:blipFill>
          <a:blip r:embed="rId41" cstate="email">
            <a:extLst>
              <a:ext uri="{28A0092B-C50C-407E-A947-70E740481C1C}">
                <a14:useLocalDpi xmlns:a14="http://schemas.microsoft.com/office/drawing/2010/main"/>
              </a:ext>
            </a:extLst>
          </a:blip>
          <a:stretch>
            <a:fillRect/>
          </a:stretch>
        </p:blipFill>
        <p:spPr>
          <a:xfrm>
            <a:off x="0" y="0"/>
            <a:ext cx="12192000" cy="6857999"/>
          </a:xfrm>
          <a:prstGeom prst="rect">
            <a:avLst/>
          </a:prstGeom>
        </p:spPr>
      </p:pic>
      <p:sp>
        <p:nvSpPr>
          <p:cNvPr id="2" name="Title Placeholder 1">
            <a:extLst>
              <a:ext uri="{FF2B5EF4-FFF2-40B4-BE49-F238E27FC236}">
                <a16:creationId xmlns:a16="http://schemas.microsoft.com/office/drawing/2014/main" id="{056A9D56-1C5A-4AF1-AA9B-17DE07F28170}"/>
              </a:ext>
            </a:extLst>
          </p:cNvPr>
          <p:cNvSpPr>
            <a:spLocks noGrp="1"/>
          </p:cNvSpPr>
          <p:nvPr>
            <p:ph type="title"/>
          </p:nvPr>
        </p:nvSpPr>
        <p:spPr>
          <a:xfrm>
            <a:off x="510363" y="418290"/>
            <a:ext cx="11171274" cy="846948"/>
          </a:xfrm>
          <a:prstGeom prst="rect">
            <a:avLst/>
          </a:prstGeom>
        </p:spPr>
        <p:txBody>
          <a:bodyPr vert="horz" lIns="0" tIns="0" rIns="0" bIns="0" rtlCol="0" anchor="t"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F381-211B-4CBB-9A45-5A5A1A678724}"/>
              </a:ext>
            </a:extLst>
          </p:cNvPr>
          <p:cNvSpPr>
            <a:spLocks noGrp="1"/>
          </p:cNvSpPr>
          <p:nvPr>
            <p:ph type="body" idx="1"/>
          </p:nvPr>
        </p:nvSpPr>
        <p:spPr>
          <a:xfrm>
            <a:off x="510363" y="1288919"/>
            <a:ext cx="11167287" cy="489042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4" name="Date Placeholder 3">
            <a:extLst>
              <a:ext uri="{FF2B5EF4-FFF2-40B4-BE49-F238E27FC236}">
                <a16:creationId xmlns:a16="http://schemas.microsoft.com/office/drawing/2014/main" id="{D069A5B9-D1FE-45DB-935F-A4C8E3A241A2}"/>
              </a:ext>
            </a:extLst>
          </p:cNvPr>
          <p:cNvSpPr>
            <a:spLocks noGrp="1"/>
          </p:cNvSpPr>
          <p:nvPr>
            <p:ph type="dt" sz="half" idx="2"/>
          </p:nvPr>
        </p:nvSpPr>
        <p:spPr>
          <a:xfrm>
            <a:off x="510362" y="6483946"/>
            <a:ext cx="4114800" cy="144000"/>
          </a:xfrm>
          <a:prstGeom prst="rect">
            <a:avLst/>
          </a:prstGeom>
        </p:spPr>
        <p:txBody>
          <a:bodyPr vert="horz" lIns="0" tIns="0" rIns="0" bIns="0" rtlCol="0" anchor="ctr"/>
          <a:lstStyle>
            <a:lvl1pPr algn="l">
              <a:defRPr lang="en-US" sz="800" b="0" i="0" u="none" strike="noStrike" smtClean="0">
                <a:effectLst/>
              </a:defRPr>
            </a:lvl1pPr>
          </a:lstStyle>
          <a:p>
            <a:r>
              <a:rPr lang="en-US" dirty="0"/>
              <a:t>© 2021 Thrivent | For internal use only. Not to be shown or distributed to the public.</a:t>
            </a:r>
          </a:p>
        </p:txBody>
      </p:sp>
      <p:sp>
        <p:nvSpPr>
          <p:cNvPr id="5" name="Footer Placeholder 4">
            <a:extLst>
              <a:ext uri="{FF2B5EF4-FFF2-40B4-BE49-F238E27FC236}">
                <a16:creationId xmlns:a16="http://schemas.microsoft.com/office/drawing/2014/main" id="{71308EAA-E0E0-40CB-9D45-1AA00CA4D6A3}"/>
              </a:ext>
            </a:extLst>
          </p:cNvPr>
          <p:cNvSpPr>
            <a:spLocks noGrp="1"/>
          </p:cNvSpPr>
          <p:nvPr>
            <p:ph type="ftr" sz="quarter" idx="3"/>
          </p:nvPr>
        </p:nvSpPr>
        <p:spPr>
          <a:xfrm>
            <a:off x="4038600" y="6483946"/>
            <a:ext cx="4114800" cy="144000"/>
          </a:xfrm>
          <a:prstGeom prst="rect">
            <a:avLst/>
          </a:prstGeom>
        </p:spPr>
        <p:txBody>
          <a:bodyPr vert="horz" lIns="0" tIns="0" rIns="0" bIns="0" rtlCol="0" anchor="ctr"/>
          <a:lstStyle>
            <a:lvl1pPr algn="ctr">
              <a:defRPr sz="80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B4C236AE-D115-4EBA-A264-37A4CE48CABE}"/>
              </a:ext>
            </a:extLst>
          </p:cNvPr>
          <p:cNvSpPr>
            <a:spLocks noGrp="1"/>
          </p:cNvSpPr>
          <p:nvPr>
            <p:ph type="sldNum" sz="quarter" idx="4"/>
          </p:nvPr>
        </p:nvSpPr>
        <p:spPr>
          <a:xfrm>
            <a:off x="8938437" y="6483946"/>
            <a:ext cx="2743200" cy="144000"/>
          </a:xfrm>
          <a:prstGeom prst="rect">
            <a:avLst/>
          </a:prstGeom>
        </p:spPr>
        <p:txBody>
          <a:bodyPr vert="horz" lIns="0" tIns="0" rIns="0" bIns="0" rtlCol="0" anchor="ctr"/>
          <a:lstStyle>
            <a:lvl1pPr algn="r">
              <a:defRPr sz="800">
                <a:solidFill>
                  <a:schemeClr val="tx1"/>
                </a:solidFill>
              </a:defRPr>
            </a:lvl1pPr>
          </a:lstStyle>
          <a:p>
            <a:fld id="{C01D6077-7623-46CE-922B-5B1B61F10384}" type="slidenum">
              <a:rPr lang="en-GB" smtClean="0"/>
              <a:pPr/>
              <a:t>‹#›</a:t>
            </a:fld>
            <a:endParaRPr lang="en-GB" dirty="0"/>
          </a:p>
        </p:txBody>
      </p:sp>
    </p:spTree>
    <p:extLst>
      <p:ext uri="{BB962C8B-B14F-4D97-AF65-F5344CB8AC3E}">
        <p14:creationId xmlns:p14="http://schemas.microsoft.com/office/powerpoint/2010/main" val="17862104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4" r:id="rId22"/>
    <p:sldLayoutId id="2147483785" r:id="rId23"/>
    <p:sldLayoutId id="2147483786" r:id="rId24"/>
    <p:sldLayoutId id="2147483787" r:id="rId25"/>
    <p:sldLayoutId id="2147483788" r:id="rId26"/>
    <p:sldLayoutId id="2147483789" r:id="rId27"/>
    <p:sldLayoutId id="2147483790" r:id="rId28"/>
    <p:sldLayoutId id="2147483791" r:id="rId29"/>
    <p:sldLayoutId id="2147483792" r:id="rId30"/>
    <p:sldLayoutId id="2147483793" r:id="rId31"/>
    <p:sldLayoutId id="2147483794" r:id="rId32"/>
    <p:sldLayoutId id="2147483795" r:id="rId33"/>
    <p:sldLayoutId id="2147483796" r:id="rId34"/>
    <p:sldLayoutId id="2147483797" r:id="rId35"/>
    <p:sldLayoutId id="2147483798" r:id="rId36"/>
    <p:sldLayoutId id="2147483799" r:id="rId37"/>
    <p:sldLayoutId id="2147483800" r:id="rId38"/>
  </p:sldLayoutIdLst>
  <p:hf sldNum="0" hdr="0" ft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1400" b="1" kern="1200" spc="30" baseline="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400" kern="1200" spc="30" baseline="0">
          <a:solidFill>
            <a:schemeClr val="tx1"/>
          </a:solidFill>
          <a:latin typeface="+mn-lt"/>
          <a:ea typeface="+mn-ea"/>
          <a:cs typeface="+mn-cs"/>
        </a:defRPr>
      </a:lvl2pPr>
      <a:lvl3pPr marL="18097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3pPr>
      <a:lvl4pPr marL="361950"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4pPr>
      <a:lvl5pPr marL="542925" indent="-180975" algn="l" defTabSz="914400" rtl="0" eaLnBrk="1" latinLnBrk="0" hangingPunct="1">
        <a:lnSpc>
          <a:spcPct val="100000"/>
        </a:lnSpc>
        <a:spcBef>
          <a:spcPts val="500"/>
        </a:spcBef>
        <a:buFont typeface="Arial" panose="020B0604020202020204" pitchFamily="34" charset="0"/>
        <a:buChar char="•"/>
        <a:defRPr sz="1400" kern="1200" spc="30" baseline="0">
          <a:solidFill>
            <a:schemeClr val="tx1"/>
          </a:solidFill>
          <a:latin typeface="+mn-lt"/>
          <a:ea typeface="+mn-ea"/>
          <a:cs typeface="+mn-cs"/>
        </a:defRPr>
      </a:lvl5pPr>
      <a:lvl6pPr marL="712788" indent="-169863"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6pPr>
      <a:lvl7pPr marL="893763"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7pPr>
      <a:lvl8pPr marL="1073150" indent="-179388"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8pPr>
      <a:lvl9pPr marL="1254125" indent="-180975" algn="l" defTabSz="914400" rtl="0" eaLnBrk="1" latinLnBrk="0" hangingPunct="1">
        <a:lnSpc>
          <a:spcPct val="100000"/>
        </a:lnSpc>
        <a:spcBef>
          <a:spcPts val="500"/>
        </a:spcBef>
        <a:buFont typeface="Arial" panose="020B0604020202020204" pitchFamily="34" charset="0"/>
        <a:buChar char="•"/>
        <a:defRPr sz="1200" kern="1200" spc="3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orient="horz" pos="810">
          <p15:clr>
            <a:srgbClr val="F26B43"/>
          </p15:clr>
        </p15:guide>
        <p15:guide id="4" orient="horz" pos="470">
          <p15:clr>
            <a:srgbClr val="F26B43"/>
          </p15:clr>
        </p15:guide>
        <p15:guide id="5" orient="horz" pos="4146">
          <p15:clr>
            <a:srgbClr val="F26B43"/>
          </p15:clr>
        </p15:guide>
        <p15:guide id="6" pos="5030">
          <p15:clr>
            <a:srgbClr val="F26B43"/>
          </p15:clr>
        </p15:guide>
        <p15:guide id="7" pos="2672">
          <p15:clr>
            <a:srgbClr val="F26B43"/>
          </p15:clr>
        </p15:guide>
        <p15:guide id="8" pos="321">
          <p15:clr>
            <a:srgbClr val="F26B43"/>
          </p15:clr>
        </p15:guide>
        <p15:guide id="9" pos="2150">
          <p15:clr>
            <a:srgbClr val="F26B43"/>
          </p15:clr>
        </p15:guide>
        <p15:guide id="10" pos="5837">
          <p15:clr>
            <a:srgbClr val="F26B43"/>
          </p15:clr>
        </p15:guide>
        <p15:guide id="11" pos="3987">
          <p15:clr>
            <a:srgbClr val="F26B43"/>
          </p15:clr>
        </p15:guide>
        <p15:guide id="12" pos="3686">
          <p15:clr>
            <a:srgbClr val="F26B43"/>
          </p15:clr>
        </p15:guide>
        <p15:guide id="13" pos="5542">
          <p15:clr>
            <a:srgbClr val="F26B43"/>
          </p15:clr>
        </p15:guide>
        <p15:guide id="14" pos="1856">
          <p15:clr>
            <a:srgbClr val="F26B43"/>
          </p15:clr>
        </p15:guide>
        <p15:guide id="15" pos="4730">
          <p15:clr>
            <a:srgbClr val="F26B43"/>
          </p15:clr>
        </p15:guide>
        <p15:guide id="16" pos="2378">
          <p15:clr>
            <a:srgbClr val="F26B43"/>
          </p15:clr>
        </p15:guide>
        <p15:guide id="17" pos="7356">
          <p15:clr>
            <a:srgbClr val="F26B43"/>
          </p15:clr>
        </p15:guide>
        <p15:guide id="18" pos="6899">
          <p15:clr>
            <a:srgbClr val="F26B43"/>
          </p15:clr>
        </p15:guide>
        <p15:guide id="19" orient="horz" pos="3731">
          <p15:clr>
            <a:srgbClr val="F26B43"/>
          </p15:clr>
        </p15:guide>
        <p15:guide id="20" orient="horz" pos="11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www.fi360.com/what-we-do/data-analytics/fi360-fiduciary-scor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A9B402-0612-424C-9EF1-D493B8E1F9A5}"/>
              </a:ext>
            </a:extLst>
          </p:cNvPr>
          <p:cNvSpPr>
            <a:spLocks noGrp="1"/>
          </p:cNvSpPr>
          <p:nvPr>
            <p:ph type="ctrTitle"/>
          </p:nvPr>
        </p:nvSpPr>
        <p:spPr/>
        <p:txBody>
          <a:bodyPr/>
          <a:lstStyle/>
          <a:p>
            <a:r>
              <a:rPr lang="en-US" dirty="0"/>
              <a:t>Augustana Foundation</a:t>
            </a:r>
            <a:br>
              <a:rPr lang="en-US" dirty="0"/>
            </a:br>
            <a:r>
              <a:rPr lang="en-US" dirty="0"/>
              <a:t>Lunch and Learn Series</a:t>
            </a:r>
          </a:p>
        </p:txBody>
      </p:sp>
      <p:sp>
        <p:nvSpPr>
          <p:cNvPr id="5" name="Subtitle 4">
            <a:extLst>
              <a:ext uri="{FF2B5EF4-FFF2-40B4-BE49-F238E27FC236}">
                <a16:creationId xmlns:a16="http://schemas.microsoft.com/office/drawing/2014/main" id="{127AE5D9-DC55-4E40-B041-79BAFF90741E}"/>
              </a:ext>
            </a:extLst>
          </p:cNvPr>
          <p:cNvSpPr>
            <a:spLocks noGrp="1"/>
          </p:cNvSpPr>
          <p:nvPr>
            <p:ph type="subTitle" idx="1"/>
          </p:nvPr>
        </p:nvSpPr>
        <p:spPr>
          <a:xfrm>
            <a:off x="1507067" y="4050833"/>
            <a:ext cx="7766936" cy="1504393"/>
          </a:xfrm>
        </p:spPr>
        <p:txBody>
          <a:bodyPr>
            <a:normAutofit lnSpcReduction="10000"/>
          </a:bodyPr>
          <a:lstStyle/>
          <a:p>
            <a:r>
              <a:rPr lang="en-US" dirty="0"/>
              <a:t>Fund Management and Investing Wisely</a:t>
            </a:r>
          </a:p>
          <a:p>
            <a:r>
              <a:rPr lang="en-US" dirty="0"/>
              <a:t>Presented by: Michele </a:t>
            </a:r>
            <a:r>
              <a:rPr lang="en-US" dirty="0" err="1"/>
              <a:t>Suriano</a:t>
            </a:r>
            <a:r>
              <a:rPr lang="en-US" dirty="0"/>
              <a:t>, Lisa Mikolajczak</a:t>
            </a:r>
          </a:p>
          <a:p>
            <a:r>
              <a:rPr lang="en-US" dirty="0"/>
              <a:t> and Bill Crossen</a:t>
            </a:r>
          </a:p>
          <a:p>
            <a:r>
              <a:rPr lang="en-US" dirty="0"/>
              <a:t>June 16, 2021</a:t>
            </a:r>
          </a:p>
        </p:txBody>
      </p:sp>
      <p:sp>
        <p:nvSpPr>
          <p:cNvPr id="2" name="Slide Number Placeholder 1">
            <a:extLst>
              <a:ext uri="{FF2B5EF4-FFF2-40B4-BE49-F238E27FC236}">
                <a16:creationId xmlns:a16="http://schemas.microsoft.com/office/drawing/2014/main" id="{2D56F0D7-2AA6-4E49-A59C-373772DFF124}"/>
              </a:ext>
            </a:extLst>
          </p:cNvPr>
          <p:cNvSpPr>
            <a:spLocks noGrp="1"/>
          </p:cNvSpPr>
          <p:nvPr>
            <p:ph type="sldNum" sz="quarter" idx="12"/>
          </p:nvPr>
        </p:nvSpPr>
        <p:spPr/>
        <p:txBody>
          <a:bodyPr/>
          <a:lstStyle/>
          <a:p>
            <a:fld id="{0C83A0B5-AC2C-46DA-8C34-F6D895E1DA67}" type="slidenum">
              <a:rPr lang="en-US" smtClean="0"/>
              <a:t>1</a:t>
            </a:fld>
            <a:endParaRPr lang="en-US"/>
          </a:p>
        </p:txBody>
      </p:sp>
      <p:pic>
        <p:nvPicPr>
          <p:cNvPr id="6" name="Picture 5">
            <a:extLst>
              <a:ext uri="{FF2B5EF4-FFF2-40B4-BE49-F238E27FC236}">
                <a16:creationId xmlns:a16="http://schemas.microsoft.com/office/drawing/2014/main" id="{06288B2B-403D-4947-8035-B561C39A1D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51" y="4845109"/>
            <a:ext cx="2450846" cy="1704051"/>
          </a:xfrm>
          <a:prstGeom prst="rect">
            <a:avLst/>
          </a:prstGeom>
        </p:spPr>
      </p:pic>
    </p:spTree>
    <p:extLst>
      <p:ext uri="{BB962C8B-B14F-4D97-AF65-F5344CB8AC3E}">
        <p14:creationId xmlns:p14="http://schemas.microsoft.com/office/powerpoint/2010/main" val="112694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A6A1-D011-4A1F-BD49-DDA998B4B952}"/>
              </a:ext>
            </a:extLst>
          </p:cNvPr>
          <p:cNvSpPr>
            <a:spLocks noGrp="1"/>
          </p:cNvSpPr>
          <p:nvPr>
            <p:ph type="title"/>
          </p:nvPr>
        </p:nvSpPr>
        <p:spPr>
          <a:xfrm>
            <a:off x="677334" y="609600"/>
            <a:ext cx="8596668" cy="707923"/>
          </a:xfrm>
        </p:spPr>
        <p:txBody>
          <a:bodyPr>
            <a:normAutofit/>
          </a:bodyPr>
          <a:lstStyle/>
          <a:p>
            <a:r>
              <a:rPr lang="en-US" sz="3000" dirty="0"/>
              <a:t>Current Investments - Dedicated Ministry Funds</a:t>
            </a:r>
          </a:p>
        </p:txBody>
      </p:sp>
      <p:sp>
        <p:nvSpPr>
          <p:cNvPr id="4" name="Slide Number Placeholder 3">
            <a:extLst>
              <a:ext uri="{FF2B5EF4-FFF2-40B4-BE49-F238E27FC236}">
                <a16:creationId xmlns:a16="http://schemas.microsoft.com/office/drawing/2014/main" id="{FAA658D2-8FE6-423E-9D22-5D159FAB0B81}"/>
              </a:ext>
            </a:extLst>
          </p:cNvPr>
          <p:cNvSpPr>
            <a:spLocks noGrp="1"/>
          </p:cNvSpPr>
          <p:nvPr>
            <p:ph type="sldNum" sz="quarter" idx="12"/>
          </p:nvPr>
        </p:nvSpPr>
        <p:spPr/>
        <p:txBody>
          <a:bodyPr/>
          <a:lstStyle/>
          <a:p>
            <a:fld id="{0C83A0B5-AC2C-46DA-8C34-F6D895E1DA67}" type="slidenum">
              <a:rPr lang="en-US" smtClean="0"/>
              <a:t>10</a:t>
            </a:fld>
            <a:endParaRPr lang="en-US"/>
          </a:p>
        </p:txBody>
      </p:sp>
      <p:pic>
        <p:nvPicPr>
          <p:cNvPr id="5" name="Picture 4">
            <a:extLst>
              <a:ext uri="{FF2B5EF4-FFF2-40B4-BE49-F238E27FC236}">
                <a16:creationId xmlns:a16="http://schemas.microsoft.com/office/drawing/2014/main" id="{05DD39E2-5572-425C-B7FF-EF91D69CD016}"/>
              </a:ext>
            </a:extLst>
          </p:cNvPr>
          <p:cNvPicPr>
            <a:picLocks noChangeAspect="1"/>
          </p:cNvPicPr>
          <p:nvPr/>
        </p:nvPicPr>
        <p:blipFill>
          <a:blip r:embed="rId2"/>
          <a:stretch>
            <a:fillRect/>
          </a:stretch>
        </p:blipFill>
        <p:spPr>
          <a:xfrm>
            <a:off x="2697480" y="1340836"/>
            <a:ext cx="5541952" cy="5399054"/>
          </a:xfrm>
          <a:prstGeom prst="rect">
            <a:avLst/>
          </a:prstGeom>
        </p:spPr>
      </p:pic>
    </p:spTree>
    <p:extLst>
      <p:ext uri="{BB962C8B-B14F-4D97-AF65-F5344CB8AC3E}">
        <p14:creationId xmlns:p14="http://schemas.microsoft.com/office/powerpoint/2010/main" val="2992070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48201-E2F8-4A47-8043-BE794E94166A}"/>
              </a:ext>
            </a:extLst>
          </p:cNvPr>
          <p:cNvSpPr>
            <a:spLocks noGrp="1"/>
          </p:cNvSpPr>
          <p:nvPr>
            <p:ph type="title"/>
          </p:nvPr>
        </p:nvSpPr>
        <p:spPr>
          <a:xfrm>
            <a:off x="677334" y="609600"/>
            <a:ext cx="8596668" cy="757084"/>
          </a:xfrm>
        </p:spPr>
        <p:txBody>
          <a:bodyPr>
            <a:normAutofit fontScale="90000"/>
          </a:bodyPr>
          <a:lstStyle/>
          <a:p>
            <a:r>
              <a:rPr lang="en-US" sz="3000" dirty="0"/>
              <a:t>Foundation Fund - Current Investments - Highlights</a:t>
            </a:r>
          </a:p>
        </p:txBody>
      </p:sp>
      <p:sp>
        <p:nvSpPr>
          <p:cNvPr id="3" name="Content Placeholder 2">
            <a:extLst>
              <a:ext uri="{FF2B5EF4-FFF2-40B4-BE49-F238E27FC236}">
                <a16:creationId xmlns:a16="http://schemas.microsoft.com/office/drawing/2014/main" id="{8877C92B-4069-421E-B68F-9CE3E820DCB9}"/>
              </a:ext>
            </a:extLst>
          </p:cNvPr>
          <p:cNvSpPr>
            <a:spLocks noGrp="1"/>
          </p:cNvSpPr>
          <p:nvPr>
            <p:ph idx="1"/>
          </p:nvPr>
        </p:nvSpPr>
        <p:spPr>
          <a:xfrm>
            <a:off x="677333" y="1366685"/>
            <a:ext cx="8948447" cy="4674678"/>
          </a:xfrm>
        </p:spPr>
        <p:txBody>
          <a:bodyPr>
            <a:normAutofit lnSpcReduction="10000"/>
          </a:bodyPr>
          <a:lstStyle/>
          <a:p>
            <a:r>
              <a:rPr lang="en-US" dirty="0"/>
              <a:t>The Isaak Bond Fund is a portfolio of individual bond investments</a:t>
            </a:r>
          </a:p>
          <a:p>
            <a:pPr lvl="1">
              <a:buFont typeface="Wingdings" panose="05000000000000000000" pitchFamily="2" charset="2"/>
              <a:buChar char="v"/>
            </a:pPr>
            <a:r>
              <a:rPr lang="en-US" dirty="0"/>
              <a:t>Managed by Byron Isaak</a:t>
            </a:r>
          </a:p>
          <a:p>
            <a:pPr lvl="1">
              <a:buFont typeface="Wingdings" panose="05000000000000000000" pitchFamily="2" charset="2"/>
              <a:buChar char="v"/>
            </a:pPr>
            <a:r>
              <a:rPr lang="en-US" dirty="0"/>
              <a:t>Average coupon rate is 4.99% and weighted average duration is 4.6 years</a:t>
            </a:r>
          </a:p>
          <a:p>
            <a:pPr lvl="1">
              <a:buFont typeface="Wingdings" panose="05000000000000000000" pitchFamily="2" charset="2"/>
              <a:buChar char="v"/>
            </a:pPr>
            <a:r>
              <a:rPr lang="en-US" dirty="0"/>
              <a:t>As these bonds mature, we evaluate options</a:t>
            </a:r>
          </a:p>
          <a:p>
            <a:pPr lvl="2">
              <a:buFont typeface="Courier New" panose="02070309020205020404" pitchFamily="49" charset="0"/>
              <a:buChar char="o"/>
            </a:pPr>
            <a:r>
              <a:rPr lang="en-US" dirty="0"/>
              <a:t>Recently, these have been rolled into Vanguard bond and equity funds</a:t>
            </a:r>
          </a:p>
          <a:p>
            <a:pPr lvl="2">
              <a:buFont typeface="Courier New" panose="02070309020205020404" pitchFamily="49" charset="0"/>
              <a:buChar char="o"/>
            </a:pPr>
            <a:r>
              <a:rPr lang="en-US" dirty="0"/>
              <a:t>Volatility in the bond market (inflationary concerns) has driven a short-term focus to mitigate risk; we will be moving to longer-term targeted maturities as conditions permit</a:t>
            </a:r>
          </a:p>
          <a:p>
            <a:pPr lvl="1">
              <a:buFont typeface="Wingdings" panose="05000000000000000000" pitchFamily="2" charset="2"/>
              <a:buChar char="v"/>
            </a:pPr>
            <a:r>
              <a:rPr lang="en-US" dirty="0"/>
              <a:t>Monitor quality via investment ratings</a:t>
            </a:r>
          </a:p>
          <a:p>
            <a:r>
              <a:rPr lang="en-US" dirty="0"/>
              <a:t>The Mission Investment Fund (MIF) is a financial ministry of the ELCA</a:t>
            </a:r>
          </a:p>
          <a:p>
            <a:pPr lvl="1">
              <a:buFont typeface="Wingdings" panose="05000000000000000000" pitchFamily="2" charset="2"/>
              <a:buChar char="v"/>
            </a:pPr>
            <a:r>
              <a:rPr lang="en-US" dirty="0"/>
              <a:t>Provides investment vehicles for individuals, congregations and social ministries</a:t>
            </a:r>
          </a:p>
          <a:p>
            <a:pPr lvl="1">
              <a:buFont typeface="Wingdings" panose="05000000000000000000" pitchFamily="2" charset="2"/>
              <a:buChar char="v"/>
            </a:pPr>
            <a:r>
              <a:rPr lang="en-US" dirty="0"/>
              <a:t>Offers loans for church and ministry building projects, land purchases, refinances and as seed money for start-up missions</a:t>
            </a:r>
          </a:p>
          <a:p>
            <a:pPr lvl="1">
              <a:buFont typeface="Wingdings" panose="05000000000000000000" pitchFamily="2" charset="2"/>
              <a:buChar char="v"/>
            </a:pPr>
            <a:r>
              <a:rPr lang="en-US" dirty="0"/>
              <a:t>Foundation Board determined to invest 2 – 5% of its assets in MIF in 2009 as a means of offering support for sister congregations nationwide</a:t>
            </a:r>
          </a:p>
        </p:txBody>
      </p:sp>
      <p:sp>
        <p:nvSpPr>
          <p:cNvPr id="4" name="Slide Number Placeholder 3">
            <a:extLst>
              <a:ext uri="{FF2B5EF4-FFF2-40B4-BE49-F238E27FC236}">
                <a16:creationId xmlns:a16="http://schemas.microsoft.com/office/drawing/2014/main" id="{5CF81DC2-C33D-467D-9EB5-D8110CC09D86}"/>
              </a:ext>
            </a:extLst>
          </p:cNvPr>
          <p:cNvSpPr>
            <a:spLocks noGrp="1"/>
          </p:cNvSpPr>
          <p:nvPr>
            <p:ph type="sldNum" sz="quarter" idx="12"/>
          </p:nvPr>
        </p:nvSpPr>
        <p:spPr/>
        <p:txBody>
          <a:bodyPr/>
          <a:lstStyle/>
          <a:p>
            <a:fld id="{0C83A0B5-AC2C-46DA-8C34-F6D895E1DA67}" type="slidenum">
              <a:rPr lang="en-US" smtClean="0"/>
              <a:t>11</a:t>
            </a:fld>
            <a:endParaRPr lang="en-US"/>
          </a:p>
        </p:txBody>
      </p:sp>
    </p:spTree>
    <p:extLst>
      <p:ext uri="{BB962C8B-B14F-4D97-AF65-F5344CB8AC3E}">
        <p14:creationId xmlns:p14="http://schemas.microsoft.com/office/powerpoint/2010/main" val="278128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48201-E2F8-4A47-8043-BE794E94166A}"/>
              </a:ext>
            </a:extLst>
          </p:cNvPr>
          <p:cNvSpPr>
            <a:spLocks noGrp="1"/>
          </p:cNvSpPr>
          <p:nvPr>
            <p:ph type="title"/>
          </p:nvPr>
        </p:nvSpPr>
        <p:spPr>
          <a:xfrm>
            <a:off x="677334" y="411615"/>
            <a:ext cx="8596668" cy="757084"/>
          </a:xfrm>
        </p:spPr>
        <p:txBody>
          <a:bodyPr>
            <a:normAutofit/>
          </a:bodyPr>
          <a:lstStyle/>
          <a:p>
            <a:r>
              <a:rPr lang="en-US" sz="2500" dirty="0"/>
              <a:t>Foundation Fund - Current Investments – Highlights </a:t>
            </a:r>
            <a:r>
              <a:rPr lang="en-US" sz="1500" i="1" dirty="0"/>
              <a:t>(continued)</a:t>
            </a:r>
            <a:endParaRPr lang="en-US" sz="3000" dirty="0"/>
          </a:p>
        </p:txBody>
      </p:sp>
      <p:sp>
        <p:nvSpPr>
          <p:cNvPr id="3" name="Content Placeholder 2">
            <a:extLst>
              <a:ext uri="{FF2B5EF4-FFF2-40B4-BE49-F238E27FC236}">
                <a16:creationId xmlns:a16="http://schemas.microsoft.com/office/drawing/2014/main" id="{8877C92B-4069-421E-B68F-9CE3E820DCB9}"/>
              </a:ext>
            </a:extLst>
          </p:cNvPr>
          <p:cNvSpPr>
            <a:spLocks noGrp="1"/>
          </p:cNvSpPr>
          <p:nvPr>
            <p:ph idx="1"/>
          </p:nvPr>
        </p:nvSpPr>
        <p:spPr>
          <a:xfrm>
            <a:off x="677333" y="960120"/>
            <a:ext cx="8948447" cy="5202936"/>
          </a:xfrm>
        </p:spPr>
        <p:txBody>
          <a:bodyPr>
            <a:normAutofit fontScale="92500" lnSpcReduction="10000"/>
          </a:bodyPr>
          <a:lstStyle/>
          <a:p>
            <a:r>
              <a:rPr lang="en-US" dirty="0"/>
              <a:t>Equity portfolio</a:t>
            </a:r>
          </a:p>
          <a:p>
            <a:pPr lvl="1">
              <a:buFont typeface="Wingdings" panose="05000000000000000000" pitchFamily="2" charset="2"/>
              <a:buChar char="v"/>
            </a:pPr>
            <a:r>
              <a:rPr lang="en-US" dirty="0"/>
              <a:t>Comprised of 6 different Vanguard Equity Funds</a:t>
            </a:r>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r>
              <a:rPr lang="en-US" dirty="0"/>
              <a:t>Invested $50,000 per month in equities beginning in March 2019</a:t>
            </a:r>
          </a:p>
          <a:p>
            <a:pPr lvl="1">
              <a:buFont typeface="Wingdings" panose="05000000000000000000" pitchFamily="2" charset="2"/>
              <a:buChar char="v"/>
            </a:pPr>
            <a:r>
              <a:rPr lang="en-US" dirty="0"/>
              <a:t>Quality is monitored using Fi360 Fiduciary Score Methodology</a:t>
            </a:r>
          </a:p>
          <a:p>
            <a:pPr lvl="2">
              <a:buFont typeface="Courier New" panose="02070309020205020404" pitchFamily="49" charset="0"/>
              <a:buChar char="o"/>
            </a:pPr>
            <a:r>
              <a:rPr lang="en-US" dirty="0"/>
              <a:t>Investments are measured against 9 criteria including regulatory oversight, organizational stability, minimum track record, expense ratio and risk-adjusted performance relative to peers</a:t>
            </a:r>
          </a:p>
          <a:p>
            <a:pPr lvl="2">
              <a:buFont typeface="Courier New" panose="02070309020205020404" pitchFamily="49" charset="0"/>
              <a:buChar char="o"/>
            </a:pPr>
            <a:r>
              <a:rPr lang="en-US" dirty="0"/>
              <a:t>Points are totaled and compared to peer groups</a:t>
            </a:r>
          </a:p>
          <a:p>
            <a:pPr lvl="2">
              <a:buFont typeface="Courier New" panose="02070309020205020404" pitchFamily="49" charset="0"/>
              <a:buChar char="o"/>
            </a:pPr>
            <a:r>
              <a:rPr lang="en-US" dirty="0"/>
              <a:t>Lower points are better: at 3/31/21, our portfolio had an Fi360 score of 5 (of 100)</a:t>
            </a:r>
          </a:p>
          <a:p>
            <a:pPr lvl="2">
              <a:buFont typeface="Courier New" panose="02070309020205020404" pitchFamily="49" charset="0"/>
              <a:buChar char="o"/>
            </a:pPr>
            <a:r>
              <a:rPr lang="en-US" dirty="0"/>
              <a:t>More information on the FI-360 methodology can be accessed at: </a:t>
            </a:r>
            <a:r>
              <a:rPr lang="en-US" sz="1800" u="sng" dirty="0">
                <a:solidFill>
                  <a:srgbClr val="FF0000"/>
                </a:solidFill>
                <a:effectLst/>
                <a:latin typeface="Perpetua" panose="02020502060401020303" pitchFamily="18" charset="0"/>
                <a:ea typeface="Calibri" panose="020F0502020204030204" pitchFamily="34" charset="0"/>
                <a:hlinkClick r:id="rId2">
                  <a:extLst>
                    <a:ext uri="{A12FA001-AC4F-418D-AE19-62706E023703}">
                      <ahyp:hlinkClr xmlns:ahyp="http://schemas.microsoft.com/office/drawing/2018/hyperlinkcolor" val="tx"/>
                    </a:ext>
                  </a:extLst>
                </a:hlinkClick>
              </a:rPr>
              <a:t>https://www.fi360.com/what-we-do/data-analytics/fi360-fiduciary-score/</a:t>
            </a:r>
            <a:endParaRPr lang="en-US" sz="1800" dirty="0">
              <a:solidFill>
                <a:srgbClr val="FF0000"/>
              </a:solidFill>
              <a:effectLst/>
              <a:latin typeface="Calibri" panose="020F0502020204030204" pitchFamily="34" charset="0"/>
              <a:ea typeface="Calibri" panose="020F0502020204030204" pitchFamily="34" charset="0"/>
            </a:endParaRPr>
          </a:p>
          <a:p>
            <a:pPr lvl="2">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5CF81DC2-C33D-467D-9EB5-D8110CC09D86}"/>
              </a:ext>
            </a:extLst>
          </p:cNvPr>
          <p:cNvSpPr>
            <a:spLocks noGrp="1"/>
          </p:cNvSpPr>
          <p:nvPr>
            <p:ph type="sldNum" sz="quarter" idx="12"/>
          </p:nvPr>
        </p:nvSpPr>
        <p:spPr/>
        <p:txBody>
          <a:bodyPr/>
          <a:lstStyle/>
          <a:p>
            <a:fld id="{0C83A0B5-AC2C-46DA-8C34-F6D895E1DA67}" type="slidenum">
              <a:rPr lang="en-US" smtClean="0"/>
              <a:t>12</a:t>
            </a:fld>
            <a:endParaRPr lang="en-US"/>
          </a:p>
        </p:txBody>
      </p:sp>
      <p:pic>
        <p:nvPicPr>
          <p:cNvPr id="6" name="Picture 5">
            <a:extLst>
              <a:ext uri="{FF2B5EF4-FFF2-40B4-BE49-F238E27FC236}">
                <a16:creationId xmlns:a16="http://schemas.microsoft.com/office/drawing/2014/main" id="{EB892EB9-DC05-4284-86E4-0A1282DCEB9F}"/>
              </a:ext>
            </a:extLst>
          </p:cNvPr>
          <p:cNvPicPr>
            <a:picLocks noChangeAspect="1"/>
          </p:cNvPicPr>
          <p:nvPr/>
        </p:nvPicPr>
        <p:blipFill>
          <a:blip r:embed="rId3"/>
          <a:stretch>
            <a:fillRect/>
          </a:stretch>
        </p:blipFill>
        <p:spPr>
          <a:xfrm>
            <a:off x="1747119" y="1569563"/>
            <a:ext cx="5316700" cy="1931178"/>
          </a:xfrm>
          <a:prstGeom prst="rect">
            <a:avLst/>
          </a:prstGeom>
        </p:spPr>
      </p:pic>
    </p:spTree>
    <p:extLst>
      <p:ext uri="{BB962C8B-B14F-4D97-AF65-F5344CB8AC3E}">
        <p14:creationId xmlns:p14="http://schemas.microsoft.com/office/powerpoint/2010/main" val="261172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8EC1-D811-48E1-85B9-3DDA49FE94EA}"/>
              </a:ext>
            </a:extLst>
          </p:cNvPr>
          <p:cNvSpPr>
            <a:spLocks noGrp="1"/>
          </p:cNvSpPr>
          <p:nvPr>
            <p:ph type="title"/>
          </p:nvPr>
        </p:nvSpPr>
        <p:spPr>
          <a:xfrm>
            <a:off x="677334" y="609600"/>
            <a:ext cx="8596668" cy="652272"/>
          </a:xfrm>
        </p:spPr>
        <p:txBody>
          <a:bodyPr/>
          <a:lstStyle/>
          <a:p>
            <a:r>
              <a:rPr lang="en-US" dirty="0"/>
              <a:t>Questions</a:t>
            </a:r>
          </a:p>
        </p:txBody>
      </p:sp>
      <p:sp>
        <p:nvSpPr>
          <p:cNvPr id="3" name="Slide Number Placeholder 2">
            <a:extLst>
              <a:ext uri="{FF2B5EF4-FFF2-40B4-BE49-F238E27FC236}">
                <a16:creationId xmlns:a16="http://schemas.microsoft.com/office/drawing/2014/main" id="{BF34BADD-A739-4919-94E4-F4B7CB2AB10E}"/>
              </a:ext>
            </a:extLst>
          </p:cNvPr>
          <p:cNvSpPr>
            <a:spLocks noGrp="1"/>
          </p:cNvSpPr>
          <p:nvPr>
            <p:ph type="sldNum" sz="quarter" idx="12"/>
          </p:nvPr>
        </p:nvSpPr>
        <p:spPr/>
        <p:txBody>
          <a:bodyPr/>
          <a:lstStyle/>
          <a:p>
            <a:fld id="{0C83A0B5-AC2C-46DA-8C34-F6D895E1DA67}" type="slidenum">
              <a:rPr lang="en-US" smtClean="0"/>
              <a:t>13</a:t>
            </a:fld>
            <a:endParaRPr lang="en-US"/>
          </a:p>
        </p:txBody>
      </p:sp>
      <p:grpSp>
        <p:nvGrpSpPr>
          <p:cNvPr id="4" name="Group 3">
            <a:extLst>
              <a:ext uri="{FF2B5EF4-FFF2-40B4-BE49-F238E27FC236}">
                <a16:creationId xmlns:a16="http://schemas.microsoft.com/office/drawing/2014/main" id="{A54EC602-E53B-42B0-8494-5A7176782D0D}"/>
              </a:ext>
            </a:extLst>
          </p:cNvPr>
          <p:cNvGrpSpPr/>
          <p:nvPr/>
        </p:nvGrpSpPr>
        <p:grpSpPr>
          <a:xfrm>
            <a:off x="3606455" y="1831361"/>
            <a:ext cx="2066083" cy="2773784"/>
            <a:chOff x="4618091" y="2456950"/>
            <a:chExt cx="2066083" cy="2773784"/>
          </a:xfrm>
        </p:grpSpPr>
        <p:sp>
          <p:nvSpPr>
            <p:cNvPr id="5" name="TextBox 4">
              <a:extLst>
                <a:ext uri="{FF2B5EF4-FFF2-40B4-BE49-F238E27FC236}">
                  <a16:creationId xmlns:a16="http://schemas.microsoft.com/office/drawing/2014/main" id="{A13DAB59-E20E-4D6B-878D-F1C27136786B}"/>
                </a:ext>
              </a:extLst>
            </p:cNvPr>
            <p:cNvSpPr txBox="1"/>
            <p:nvPr/>
          </p:nvSpPr>
          <p:spPr>
            <a:xfrm>
              <a:off x="5760993" y="3048269"/>
              <a:ext cx="133235" cy="130409"/>
            </a:xfrm>
            <a:custGeom>
              <a:avLst/>
              <a:gdLst/>
              <a:ahLst/>
              <a:cxnLst/>
              <a:rect l="l" t="t" r="r" b="b"/>
              <a:pathLst>
                <a:path w="133235" h="130409">
                  <a:moveTo>
                    <a:pt x="0" y="0"/>
                  </a:moveTo>
                  <a:lnTo>
                    <a:pt x="15400" y="3296"/>
                  </a:lnTo>
                  <a:cubicBezTo>
                    <a:pt x="45941" y="12753"/>
                    <a:pt x="71288" y="26938"/>
                    <a:pt x="91442" y="45851"/>
                  </a:cubicBezTo>
                  <a:cubicBezTo>
                    <a:pt x="101519" y="55308"/>
                    <a:pt x="110337" y="65715"/>
                    <a:pt x="117894" y="77071"/>
                  </a:cubicBezTo>
                  <a:lnTo>
                    <a:pt x="133235" y="107044"/>
                  </a:lnTo>
                  <a:lnTo>
                    <a:pt x="78772" y="130409"/>
                  </a:lnTo>
                  <a:lnTo>
                    <a:pt x="0" y="0"/>
                  </a:lnTo>
                  <a:close/>
                </a:path>
              </a:pathLst>
            </a:custGeom>
            <a:solidFill>
              <a:srgbClr val="00B0F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ndParaRPr>
            </a:p>
          </p:txBody>
        </p:sp>
        <p:sp>
          <p:nvSpPr>
            <p:cNvPr id="6" name="TextBox 5">
              <a:extLst>
                <a:ext uri="{FF2B5EF4-FFF2-40B4-BE49-F238E27FC236}">
                  <a16:creationId xmlns:a16="http://schemas.microsoft.com/office/drawing/2014/main" id="{9373408B-F816-4AFF-B395-9F420F2EDDCB}"/>
                </a:ext>
              </a:extLst>
            </p:cNvPr>
            <p:cNvSpPr txBox="1"/>
            <p:nvPr/>
          </p:nvSpPr>
          <p:spPr>
            <a:xfrm>
              <a:off x="5415231" y="2456950"/>
              <a:ext cx="1155725" cy="698363"/>
            </a:xfrm>
            <a:custGeom>
              <a:avLst/>
              <a:gdLst/>
              <a:ahLst/>
              <a:cxnLst/>
              <a:rect l="l" t="t" r="r" b="b"/>
              <a:pathLst>
                <a:path w="1155725" h="698363">
                  <a:moveTo>
                    <a:pt x="265122" y="0"/>
                  </a:moveTo>
                  <a:cubicBezTo>
                    <a:pt x="535493" y="0"/>
                    <a:pt x="753774" y="56431"/>
                    <a:pt x="919965" y="169292"/>
                  </a:cubicBezTo>
                  <a:cubicBezTo>
                    <a:pt x="1004611" y="226498"/>
                    <a:pt x="1073386" y="290855"/>
                    <a:pt x="1126290" y="362362"/>
                  </a:cubicBezTo>
                  <a:lnTo>
                    <a:pt x="1155725" y="408041"/>
                  </a:lnTo>
                  <a:lnTo>
                    <a:pt x="478997" y="698363"/>
                  </a:lnTo>
                  <a:lnTo>
                    <a:pt x="463656" y="668390"/>
                  </a:lnTo>
                  <a:cubicBezTo>
                    <a:pt x="456099" y="657034"/>
                    <a:pt x="447281" y="646627"/>
                    <a:pt x="437204" y="637170"/>
                  </a:cubicBezTo>
                  <a:cubicBezTo>
                    <a:pt x="417050" y="618257"/>
                    <a:pt x="391703" y="604072"/>
                    <a:pt x="361162" y="594615"/>
                  </a:cubicBezTo>
                  <a:lnTo>
                    <a:pt x="345762" y="591319"/>
                  </a:lnTo>
                  <a:lnTo>
                    <a:pt x="0" y="18902"/>
                  </a:lnTo>
                  <a:lnTo>
                    <a:pt x="21474" y="15173"/>
                  </a:lnTo>
                  <a:cubicBezTo>
                    <a:pt x="97090" y="5058"/>
                    <a:pt x="178306" y="0"/>
                    <a:pt x="265122" y="0"/>
                  </a:cubicBezTo>
                  <a:close/>
                </a:path>
              </a:pathLst>
            </a:custGeom>
            <a:solidFill>
              <a:srgbClr val="00B0F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ndParaRPr>
            </a:p>
          </p:txBody>
        </p:sp>
        <p:sp>
          <p:nvSpPr>
            <p:cNvPr id="7" name="TextBox 6">
              <a:extLst>
                <a:ext uri="{FF2B5EF4-FFF2-40B4-BE49-F238E27FC236}">
                  <a16:creationId xmlns:a16="http://schemas.microsoft.com/office/drawing/2014/main" id="{4BB5E2D9-31A6-455E-864A-58A3C62B2B66}"/>
                </a:ext>
              </a:extLst>
            </p:cNvPr>
            <p:cNvSpPr txBox="1"/>
            <p:nvPr/>
          </p:nvSpPr>
          <p:spPr>
            <a:xfrm>
              <a:off x="4618091" y="2493366"/>
              <a:ext cx="1030434" cy="936548"/>
            </a:xfrm>
            <a:custGeom>
              <a:avLst/>
              <a:gdLst/>
              <a:ahLst/>
              <a:cxnLst/>
              <a:rect l="l" t="t" r="r" b="b"/>
              <a:pathLst>
                <a:path w="1030434" h="936548">
                  <a:moveTo>
                    <a:pt x="700749" y="0"/>
                  </a:moveTo>
                  <a:lnTo>
                    <a:pt x="1030434" y="545801"/>
                  </a:lnTo>
                  <a:lnTo>
                    <a:pt x="987905" y="549479"/>
                  </a:lnTo>
                  <a:cubicBezTo>
                    <a:pt x="927560" y="560408"/>
                    <a:pt x="875760" y="587732"/>
                    <a:pt x="832507" y="631450"/>
                  </a:cubicBezTo>
                  <a:cubicBezTo>
                    <a:pt x="774836" y="689741"/>
                    <a:pt x="737939" y="791440"/>
                    <a:pt x="721816" y="936548"/>
                  </a:cubicBezTo>
                  <a:lnTo>
                    <a:pt x="0" y="847251"/>
                  </a:lnTo>
                  <a:cubicBezTo>
                    <a:pt x="24805" y="581841"/>
                    <a:pt x="121233" y="368211"/>
                    <a:pt x="289285" y="206360"/>
                  </a:cubicBezTo>
                  <a:cubicBezTo>
                    <a:pt x="373311" y="125435"/>
                    <a:pt x="479738" y="64741"/>
                    <a:pt x="608567" y="24278"/>
                  </a:cubicBezTo>
                  <a:lnTo>
                    <a:pt x="700749" y="0"/>
                  </a:lnTo>
                  <a:close/>
                </a:path>
              </a:pathLst>
            </a:custGeom>
            <a:solidFill>
              <a:srgbClr val="FF0000"/>
            </a:solidFill>
            <a:ln w="15875" cap="flat" cmpd="sng" algn="ctr">
              <a:solidFill>
                <a:srgbClr val="000000"/>
              </a:solidFill>
              <a:prstDash val="soli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a typeface="+mn-ea"/>
                <a:cs typeface="+mn-cs"/>
              </a:endParaRPr>
            </a:p>
          </p:txBody>
        </p:sp>
        <p:sp>
          <p:nvSpPr>
            <p:cNvPr id="8" name="TextBox 7">
              <a:extLst>
                <a:ext uri="{FF2B5EF4-FFF2-40B4-BE49-F238E27FC236}">
                  <a16:creationId xmlns:a16="http://schemas.microsoft.com/office/drawing/2014/main" id="{5DB4B04F-13E2-4500-80FE-7E9EA28E6786}"/>
                </a:ext>
              </a:extLst>
            </p:cNvPr>
            <p:cNvSpPr txBox="1"/>
            <p:nvPr/>
          </p:nvSpPr>
          <p:spPr>
            <a:xfrm>
              <a:off x="5648525" y="2921123"/>
              <a:ext cx="1035649" cy="956527"/>
            </a:xfrm>
            <a:custGeom>
              <a:avLst/>
              <a:gdLst/>
              <a:ahLst/>
              <a:cxnLst/>
              <a:rect l="l" t="t" r="r" b="b"/>
              <a:pathLst>
                <a:path w="1035649" h="956527">
                  <a:moveTo>
                    <a:pt x="973666" y="0"/>
                  </a:moveTo>
                  <a:lnTo>
                    <a:pt x="988036" y="30522"/>
                  </a:lnTo>
                  <a:cubicBezTo>
                    <a:pt x="1019778" y="111564"/>
                    <a:pt x="1035649" y="199756"/>
                    <a:pt x="1035649" y="295099"/>
                  </a:cubicBezTo>
                  <a:cubicBezTo>
                    <a:pt x="1035649" y="400519"/>
                    <a:pt x="1006504" y="502218"/>
                    <a:pt x="948213" y="600197"/>
                  </a:cubicBezTo>
                  <a:cubicBezTo>
                    <a:pt x="904495" y="673681"/>
                    <a:pt x="826592" y="759374"/>
                    <a:pt x="714506" y="857274"/>
                  </a:cubicBezTo>
                  <a:lnTo>
                    <a:pt x="594317" y="956527"/>
                  </a:lnTo>
                  <a:lnTo>
                    <a:pt x="0" y="641361"/>
                  </a:lnTo>
                  <a:lnTo>
                    <a:pt x="124077" y="536945"/>
                  </a:lnTo>
                  <a:cubicBezTo>
                    <a:pt x="224536" y="455090"/>
                    <a:pt x="274766" y="380055"/>
                    <a:pt x="274766" y="311843"/>
                  </a:cubicBezTo>
                  <a:lnTo>
                    <a:pt x="273857" y="300224"/>
                  </a:lnTo>
                  <a:lnTo>
                    <a:pt x="973666" y="0"/>
                  </a:lnTo>
                  <a:close/>
                </a:path>
              </a:pathLst>
            </a:custGeom>
            <a:solidFill>
              <a:srgbClr val="92D05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ndParaRPr>
            </a:p>
          </p:txBody>
        </p:sp>
        <p:sp>
          <p:nvSpPr>
            <p:cNvPr id="9" name="TextBox 8">
              <a:extLst>
                <a:ext uri="{FF2B5EF4-FFF2-40B4-BE49-F238E27FC236}">
                  <a16:creationId xmlns:a16="http://schemas.microsoft.com/office/drawing/2014/main" id="{18540B7B-9AD6-48AD-A1A7-4D32A39F3F8F}"/>
                </a:ext>
              </a:extLst>
            </p:cNvPr>
            <p:cNvSpPr txBox="1"/>
            <p:nvPr/>
          </p:nvSpPr>
          <p:spPr>
            <a:xfrm>
              <a:off x="5235728" y="3643460"/>
              <a:ext cx="924906" cy="731512"/>
            </a:xfrm>
            <a:custGeom>
              <a:avLst/>
              <a:gdLst/>
              <a:ahLst/>
              <a:cxnLst/>
              <a:rect l="l" t="t" r="r" b="b"/>
              <a:pathLst>
                <a:path w="924906" h="731512">
                  <a:moveTo>
                    <a:pt x="332850" y="0"/>
                  </a:moveTo>
                  <a:lnTo>
                    <a:pt x="924906" y="313967"/>
                  </a:lnTo>
                  <a:lnTo>
                    <a:pt x="908142" y="327874"/>
                  </a:lnTo>
                  <a:cubicBezTo>
                    <a:pt x="831519" y="394963"/>
                    <a:pt x="780883" y="451065"/>
                    <a:pt x="756233" y="496178"/>
                  </a:cubicBezTo>
                  <a:cubicBezTo>
                    <a:pt x="723366" y="556329"/>
                    <a:pt x="706933" y="634774"/>
                    <a:pt x="706933" y="731512"/>
                  </a:cubicBezTo>
                  <a:lnTo>
                    <a:pt x="0" y="731512"/>
                  </a:lnTo>
                  <a:lnTo>
                    <a:pt x="0" y="660819"/>
                  </a:lnTo>
                  <a:cubicBezTo>
                    <a:pt x="0" y="540516"/>
                    <a:pt x="13642" y="442848"/>
                    <a:pt x="40927" y="367814"/>
                  </a:cubicBezTo>
                  <a:cubicBezTo>
                    <a:pt x="68212" y="292780"/>
                    <a:pt x="108830" y="224256"/>
                    <a:pt x="162780" y="162245"/>
                  </a:cubicBezTo>
                  <a:cubicBezTo>
                    <a:pt x="189756" y="131239"/>
                    <a:pt x="233551" y="88451"/>
                    <a:pt x="294168" y="33881"/>
                  </a:cubicBezTo>
                  <a:lnTo>
                    <a:pt x="332850" y="0"/>
                  </a:lnTo>
                  <a:close/>
                </a:path>
              </a:pathLst>
            </a:custGeom>
            <a:solidFill>
              <a:srgbClr val="FFFF0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ndParaRPr>
            </a:p>
          </p:txBody>
        </p:sp>
        <p:sp>
          <p:nvSpPr>
            <p:cNvPr id="10" name="TextBox 9">
              <a:extLst>
                <a:ext uri="{FF2B5EF4-FFF2-40B4-BE49-F238E27FC236}">
                  <a16:creationId xmlns:a16="http://schemas.microsoft.com/office/drawing/2014/main" id="{D7772666-1FE8-4962-B7A9-7491084F887F}"/>
                </a:ext>
              </a:extLst>
            </p:cNvPr>
            <p:cNvSpPr txBox="1"/>
            <p:nvPr/>
          </p:nvSpPr>
          <p:spPr>
            <a:xfrm>
              <a:off x="5211544" y="4562868"/>
              <a:ext cx="757163" cy="667866"/>
            </a:xfrm>
            <a:prstGeom prst="ellipse">
              <a:avLst/>
            </a:prstGeom>
            <a:solidFill>
              <a:srgbClr val="7030A0"/>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30000" b="0" i="0" u="none" strike="noStrike" kern="0" cap="none" spc="0" normalizeH="0" baseline="0" noProof="0" dirty="0">
                <a:ln>
                  <a:noFill/>
                </a:ln>
                <a:solidFill>
                  <a:srgbClr val="000000"/>
                </a:solidFill>
                <a:effectLst/>
                <a:uLnTx/>
                <a:uFillTx/>
                <a:latin typeface="Arial Black" panose="020B0A04020102020204" pitchFamily="34" charset="0"/>
              </a:endParaRPr>
            </a:p>
          </p:txBody>
        </p:sp>
      </p:grpSp>
      <p:sp>
        <p:nvSpPr>
          <p:cNvPr id="11" name="TextBox 10">
            <a:extLst>
              <a:ext uri="{FF2B5EF4-FFF2-40B4-BE49-F238E27FC236}">
                <a16:creationId xmlns:a16="http://schemas.microsoft.com/office/drawing/2014/main" id="{CF0E40E7-E3FD-42F4-BDA5-2D2CF5DAF7A2}"/>
              </a:ext>
            </a:extLst>
          </p:cNvPr>
          <p:cNvSpPr txBox="1"/>
          <p:nvPr/>
        </p:nvSpPr>
        <p:spPr>
          <a:xfrm>
            <a:off x="1128201" y="5615926"/>
            <a:ext cx="7022592" cy="646331"/>
          </a:xfrm>
          <a:prstGeom prst="rect">
            <a:avLst/>
          </a:prstGeom>
          <a:noFill/>
          <a:ln>
            <a:solidFill>
              <a:schemeClr val="accent4"/>
            </a:solidFill>
          </a:ln>
        </p:spPr>
        <p:txBody>
          <a:bodyPr wrap="square" rtlCol="0">
            <a:spAutoFit/>
          </a:bodyPr>
          <a:lstStyle/>
          <a:p>
            <a:r>
              <a:rPr lang="en-US" dirty="0"/>
              <a:t>Feedback and/or questions for this or any other session may be e-mailed to Foundation@augustanadenver.org</a:t>
            </a:r>
          </a:p>
        </p:txBody>
      </p:sp>
    </p:spTree>
    <p:extLst>
      <p:ext uri="{BB962C8B-B14F-4D97-AF65-F5344CB8AC3E}">
        <p14:creationId xmlns:p14="http://schemas.microsoft.com/office/powerpoint/2010/main" val="165658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99304-A282-4714-AA6B-48214B71A6F2}"/>
              </a:ext>
            </a:extLst>
          </p:cNvPr>
          <p:cNvSpPr>
            <a:spLocks noGrp="1"/>
          </p:cNvSpPr>
          <p:nvPr>
            <p:ph type="title"/>
          </p:nvPr>
        </p:nvSpPr>
        <p:spPr>
          <a:xfrm>
            <a:off x="677334" y="609600"/>
            <a:ext cx="8596668" cy="633984"/>
          </a:xfrm>
        </p:spPr>
        <p:txBody>
          <a:bodyPr>
            <a:normAutofit/>
          </a:bodyPr>
          <a:lstStyle/>
          <a:p>
            <a:r>
              <a:rPr lang="en-US" sz="3500" dirty="0"/>
              <a:t>Wrap-up</a:t>
            </a:r>
          </a:p>
        </p:txBody>
      </p:sp>
      <p:sp>
        <p:nvSpPr>
          <p:cNvPr id="3" name="Content Placeholder 2">
            <a:extLst>
              <a:ext uri="{FF2B5EF4-FFF2-40B4-BE49-F238E27FC236}">
                <a16:creationId xmlns:a16="http://schemas.microsoft.com/office/drawing/2014/main" id="{D132C773-9D9C-40CB-AC4E-064B890CA582}"/>
              </a:ext>
            </a:extLst>
          </p:cNvPr>
          <p:cNvSpPr>
            <a:spLocks noGrp="1"/>
          </p:cNvSpPr>
          <p:nvPr>
            <p:ph idx="1"/>
          </p:nvPr>
        </p:nvSpPr>
        <p:spPr>
          <a:xfrm>
            <a:off x="677334" y="1243585"/>
            <a:ext cx="8596668" cy="4797778"/>
          </a:xfrm>
        </p:spPr>
        <p:txBody>
          <a:bodyPr>
            <a:normAutofit fontScale="92500" lnSpcReduction="10000"/>
          </a:bodyPr>
          <a:lstStyle/>
          <a:p>
            <a:r>
              <a:rPr lang="en-US" sz="2000" dirty="0">
                <a:latin typeface="Calibri" panose="020F0502020204030204" pitchFamily="34" charset="0"/>
                <a:cs typeface="Calibri" panose="020F0502020204030204" pitchFamily="34" charset="0"/>
              </a:rPr>
              <a:t>The 50</a:t>
            </a:r>
            <a:r>
              <a:rPr lang="en-US" sz="2000" baseline="30000" dirty="0">
                <a:latin typeface="Calibri" panose="020F0502020204030204" pitchFamily="34" charset="0"/>
                <a:cs typeface="Calibri" panose="020F0502020204030204" pitchFamily="34" charset="0"/>
              </a:rPr>
              <a:t>th</a:t>
            </a:r>
            <a:r>
              <a:rPr lang="en-US" sz="2000" dirty="0">
                <a:latin typeface="Calibri" panose="020F0502020204030204" pitchFamily="34" charset="0"/>
                <a:cs typeface="Calibri" panose="020F0502020204030204" pitchFamily="34" charset="0"/>
              </a:rPr>
              <a:t> anniversary celebration continues with the following events:</a:t>
            </a:r>
          </a:p>
          <a:p>
            <a:pPr marL="685800" lvl="1">
              <a:lnSpc>
                <a:spcPct val="107000"/>
              </a:lnSpc>
              <a:spcBef>
                <a:spcPts val="0"/>
              </a:spcBef>
              <a:buFont typeface="Wingdings" panose="05000000000000000000" pitchFamily="2" charset="2"/>
              <a:buChar char="v"/>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3-Minute Grant Competition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1319213" lvl="2" indent="-285750">
              <a:lnSpc>
                <a:spcPct val="107000"/>
              </a:lnSpc>
              <a:spcBef>
                <a:spcPts val="0"/>
              </a:spcBef>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Timeframe: July &amp; August</a:t>
            </a:r>
          </a:p>
          <a:p>
            <a:pPr marL="1319213" lvl="2" indent="-285750">
              <a:lnSpc>
                <a:spcPct val="107000"/>
              </a:lnSpc>
              <a:spcBef>
                <a:spcPts val="0"/>
              </a:spcBef>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Overview: instead of submitting a lengthy written grant application, individuals or organizations will submit a 3-minute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-Phone quality video. Video applications will be evaluated using the same process used for other grant applications.</a:t>
            </a:r>
          </a:p>
          <a:p>
            <a:pPr marL="1319213" lvl="2" indent="-285750">
              <a:lnSpc>
                <a:spcPct val="107000"/>
              </a:lnSpc>
              <a:spcBef>
                <a:spcPts val="0"/>
              </a:spcBef>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cs typeface="Calibri" panose="020F0502020204030204" pitchFamily="34" charset="0"/>
              </a:rPr>
              <a:t>Awards will be announced at the Gala.</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747713" lvl="1" indent="-347663">
              <a:lnSpc>
                <a:spcPct val="107000"/>
              </a:lnSpc>
              <a:spcBef>
                <a:spcPts val="0"/>
              </a:spcBef>
              <a:buFont typeface="Wingdings" panose="05000000000000000000" pitchFamily="2" charset="2"/>
              <a:buChar char="v"/>
            </a:pPr>
            <a:r>
              <a:rPr lang="en-US" sz="1800" b="1" dirty="0">
                <a:effectLst/>
                <a:latin typeface="Calibri" panose="020F0502020204030204" pitchFamily="34" charset="0"/>
                <a:ea typeface="Times New Roman" panose="02020603050405020304" pitchFamily="18" charset="0"/>
                <a:cs typeface="Calibri" panose="020F0502020204030204" pitchFamily="34" charset="0"/>
              </a:rPr>
              <a:t>50</a:t>
            </a:r>
            <a:r>
              <a:rPr lang="en-US" sz="1800" b="1" baseline="30000" dirty="0">
                <a:effectLst/>
                <a:latin typeface="Calibri" panose="020F0502020204030204" pitchFamily="34" charset="0"/>
                <a:ea typeface="Times New Roman" panose="02020603050405020304" pitchFamily="18" charset="0"/>
                <a:cs typeface="Calibri" panose="020F0502020204030204" pitchFamily="34" charset="0"/>
              </a:rPr>
              <a:t>th</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Anniversary Gala</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1319213" lvl="2" indent="-285750">
              <a:lnSpc>
                <a:spcPct val="107000"/>
              </a:lnSpc>
              <a:spcBef>
                <a:spcPts val="0"/>
              </a:spcBef>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The Gala is set for Friday, November 5 at Augustana Lutheran Church</a:t>
            </a:r>
          </a:p>
          <a:p>
            <a:pPr marL="1319213" lvl="2" indent="-285750">
              <a:lnSpc>
                <a:spcPct val="107000"/>
              </a:lnSpc>
              <a:spcBef>
                <a:spcPts val="0"/>
              </a:spcBef>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All venues have been reserved to permit a likely hybrid event as pandemic precautions dictate. </a:t>
            </a:r>
          </a:p>
          <a:p>
            <a:pPr marL="1319213" lvl="2" indent="-285750">
              <a:lnSpc>
                <a:spcPct val="107000"/>
              </a:lnSpc>
              <a:spcBef>
                <a:spcPts val="0"/>
              </a:spcBef>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A 15- person Gala Planning Committee has commenced  meetings to shape every detail. They are welcoming volunteers. </a:t>
            </a:r>
          </a:p>
          <a:p>
            <a:r>
              <a:rPr lang="en-US" sz="2000" dirty="0">
                <a:latin typeface="Calibri" panose="020F0502020204030204" pitchFamily="34" charset="0"/>
                <a:cs typeface="Calibri" panose="020F0502020204030204" pitchFamily="34" charset="0"/>
              </a:rPr>
              <a:t>Next Lunch &amp; Learn - June 23 – Grants Awarded and Making Impacts – Tim Garrington &amp; Bill Crossen</a:t>
            </a:r>
          </a:p>
          <a:p>
            <a:r>
              <a:rPr lang="en-US" sz="2000" dirty="0">
                <a:latin typeface="Calibri" panose="020F0502020204030204" pitchFamily="34" charset="0"/>
                <a:cs typeface="Calibri" panose="020F0502020204030204" pitchFamily="34" charset="0"/>
              </a:rPr>
              <a:t>Thank you for your interest in the Augustana Foundation</a:t>
            </a:r>
          </a:p>
        </p:txBody>
      </p:sp>
      <p:sp>
        <p:nvSpPr>
          <p:cNvPr id="4" name="Slide Number Placeholder 3">
            <a:extLst>
              <a:ext uri="{FF2B5EF4-FFF2-40B4-BE49-F238E27FC236}">
                <a16:creationId xmlns:a16="http://schemas.microsoft.com/office/drawing/2014/main" id="{843F7DC6-8981-44DA-8021-72D7131F7908}"/>
              </a:ext>
            </a:extLst>
          </p:cNvPr>
          <p:cNvSpPr>
            <a:spLocks noGrp="1"/>
          </p:cNvSpPr>
          <p:nvPr>
            <p:ph type="sldNum" sz="quarter" idx="12"/>
          </p:nvPr>
        </p:nvSpPr>
        <p:spPr/>
        <p:txBody>
          <a:bodyPr/>
          <a:lstStyle/>
          <a:p>
            <a:fld id="{0C83A0B5-AC2C-46DA-8C34-F6D895E1DA67}" type="slidenum">
              <a:rPr lang="en-US" smtClean="0"/>
              <a:t>14</a:t>
            </a:fld>
            <a:endParaRPr lang="en-US"/>
          </a:p>
        </p:txBody>
      </p:sp>
    </p:spTree>
    <p:extLst>
      <p:ext uri="{BB962C8B-B14F-4D97-AF65-F5344CB8AC3E}">
        <p14:creationId xmlns:p14="http://schemas.microsoft.com/office/powerpoint/2010/main" val="3227329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DE75E-6799-41D8-97D3-51B04CF863C1}"/>
              </a:ext>
            </a:extLst>
          </p:cNvPr>
          <p:cNvSpPr>
            <a:spLocks noGrp="1"/>
          </p:cNvSpPr>
          <p:nvPr>
            <p:ph type="title"/>
          </p:nvPr>
        </p:nvSpPr>
        <p:spPr/>
        <p:txBody>
          <a:bodyPr/>
          <a:lstStyle/>
          <a:p>
            <a:r>
              <a:rPr lang="en-US" dirty="0"/>
              <a:t>Augustana Foundation</a:t>
            </a:r>
            <a:br>
              <a:rPr lang="en-US" dirty="0"/>
            </a:br>
            <a:r>
              <a:rPr lang="en-US" dirty="0"/>
              <a:t>Lunch and Learn Series</a:t>
            </a:r>
          </a:p>
        </p:txBody>
      </p:sp>
      <p:sp>
        <p:nvSpPr>
          <p:cNvPr id="3" name="Text Placeholder 2">
            <a:extLst>
              <a:ext uri="{FF2B5EF4-FFF2-40B4-BE49-F238E27FC236}">
                <a16:creationId xmlns:a16="http://schemas.microsoft.com/office/drawing/2014/main" id="{94362B63-DC70-466B-A58E-9603EE5FBE94}"/>
              </a:ext>
            </a:extLst>
          </p:cNvPr>
          <p:cNvSpPr>
            <a:spLocks noGrp="1"/>
          </p:cNvSpPr>
          <p:nvPr>
            <p:ph type="body" idx="1"/>
          </p:nvPr>
        </p:nvSpPr>
        <p:spPr/>
        <p:txBody>
          <a:bodyPr/>
          <a:lstStyle/>
          <a:p>
            <a:r>
              <a:rPr lang="en-US" dirty="0"/>
              <a:t>Fund Management and Investing Wisely</a:t>
            </a:r>
          </a:p>
          <a:p>
            <a:r>
              <a:rPr lang="en-US" dirty="0"/>
              <a:t>Appendix A – matching cash flows and investments – an example</a:t>
            </a:r>
          </a:p>
          <a:p>
            <a:endParaRPr lang="en-US" dirty="0"/>
          </a:p>
          <a:p>
            <a:endParaRPr lang="en-US" dirty="0"/>
          </a:p>
        </p:txBody>
      </p:sp>
      <p:sp>
        <p:nvSpPr>
          <p:cNvPr id="4" name="Slide Number Placeholder 3">
            <a:extLst>
              <a:ext uri="{FF2B5EF4-FFF2-40B4-BE49-F238E27FC236}">
                <a16:creationId xmlns:a16="http://schemas.microsoft.com/office/drawing/2014/main" id="{051C865C-01AA-4C24-BBEC-168D2F1172B3}"/>
              </a:ext>
            </a:extLst>
          </p:cNvPr>
          <p:cNvSpPr>
            <a:spLocks noGrp="1"/>
          </p:cNvSpPr>
          <p:nvPr>
            <p:ph type="sldNum" sz="quarter" idx="12"/>
          </p:nvPr>
        </p:nvSpPr>
        <p:spPr/>
        <p:txBody>
          <a:bodyPr/>
          <a:lstStyle/>
          <a:p>
            <a:fld id="{0C83A0B5-AC2C-46DA-8C34-F6D895E1DA67}" type="slidenum">
              <a:rPr lang="en-US" smtClean="0"/>
              <a:t>15</a:t>
            </a:fld>
            <a:endParaRPr lang="en-US"/>
          </a:p>
        </p:txBody>
      </p:sp>
      <p:pic>
        <p:nvPicPr>
          <p:cNvPr id="6" name="Picture 5">
            <a:extLst>
              <a:ext uri="{FF2B5EF4-FFF2-40B4-BE49-F238E27FC236}">
                <a16:creationId xmlns:a16="http://schemas.microsoft.com/office/drawing/2014/main" id="{E077001B-9528-4EA2-9C6D-1C0E29A602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3" y="6145315"/>
            <a:ext cx="911939" cy="634063"/>
          </a:xfrm>
          <a:prstGeom prst="rect">
            <a:avLst/>
          </a:prstGeom>
        </p:spPr>
      </p:pic>
    </p:spTree>
    <p:extLst>
      <p:ext uri="{BB962C8B-B14F-4D97-AF65-F5344CB8AC3E}">
        <p14:creationId xmlns:p14="http://schemas.microsoft.com/office/powerpoint/2010/main" val="870513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842EEA-53A9-40D6-B26A-40EE10345A9D}"/>
              </a:ext>
            </a:extLst>
          </p:cNvPr>
          <p:cNvSpPr>
            <a:spLocks noGrp="1"/>
          </p:cNvSpPr>
          <p:nvPr>
            <p:ph type="title"/>
          </p:nvPr>
        </p:nvSpPr>
        <p:spPr>
          <a:xfrm>
            <a:off x="677334" y="451513"/>
            <a:ext cx="8596668" cy="778603"/>
          </a:xfrm>
        </p:spPr>
        <p:txBody>
          <a:bodyPr/>
          <a:lstStyle/>
          <a:p>
            <a:r>
              <a:rPr lang="en-US" dirty="0"/>
              <a:t>Matching Cash Flows and Investment</a:t>
            </a:r>
          </a:p>
        </p:txBody>
      </p:sp>
      <p:sp>
        <p:nvSpPr>
          <p:cNvPr id="2" name="Slide Number Placeholder 1">
            <a:extLst>
              <a:ext uri="{FF2B5EF4-FFF2-40B4-BE49-F238E27FC236}">
                <a16:creationId xmlns:a16="http://schemas.microsoft.com/office/drawing/2014/main" id="{9D28A43F-0B55-4D8B-87A2-9BED3D41C532}"/>
              </a:ext>
            </a:extLst>
          </p:cNvPr>
          <p:cNvSpPr>
            <a:spLocks noGrp="1"/>
          </p:cNvSpPr>
          <p:nvPr>
            <p:ph type="sldNum" sz="quarter" idx="12"/>
          </p:nvPr>
        </p:nvSpPr>
        <p:spPr/>
        <p:txBody>
          <a:bodyPr/>
          <a:lstStyle/>
          <a:p>
            <a:fld id="{0C83A0B5-AC2C-46DA-8C34-F6D895E1DA67}" type="slidenum">
              <a:rPr lang="en-US" smtClean="0"/>
              <a:t>16</a:t>
            </a:fld>
            <a:endParaRPr lang="en-US"/>
          </a:p>
        </p:txBody>
      </p:sp>
      <p:pic>
        <p:nvPicPr>
          <p:cNvPr id="3" name="Picture 2">
            <a:extLst>
              <a:ext uri="{FF2B5EF4-FFF2-40B4-BE49-F238E27FC236}">
                <a16:creationId xmlns:a16="http://schemas.microsoft.com/office/drawing/2014/main" id="{3BBDDE56-F2B7-4047-9BEA-E448CF4A4EEE}"/>
              </a:ext>
            </a:extLst>
          </p:cNvPr>
          <p:cNvPicPr>
            <a:picLocks noChangeAspect="1"/>
          </p:cNvPicPr>
          <p:nvPr/>
        </p:nvPicPr>
        <p:blipFill>
          <a:blip r:embed="rId2"/>
          <a:stretch>
            <a:fillRect/>
          </a:stretch>
        </p:blipFill>
        <p:spPr>
          <a:xfrm>
            <a:off x="0" y="1388203"/>
            <a:ext cx="9840848" cy="2732322"/>
          </a:xfrm>
          <a:prstGeom prst="rect">
            <a:avLst/>
          </a:prstGeom>
        </p:spPr>
      </p:pic>
      <p:sp>
        <p:nvSpPr>
          <p:cNvPr id="5" name="TextBox 4">
            <a:extLst>
              <a:ext uri="{FF2B5EF4-FFF2-40B4-BE49-F238E27FC236}">
                <a16:creationId xmlns:a16="http://schemas.microsoft.com/office/drawing/2014/main" id="{91293837-48CD-4962-88C6-D7DF95FCD782}"/>
              </a:ext>
            </a:extLst>
          </p:cNvPr>
          <p:cNvSpPr txBox="1"/>
          <p:nvPr/>
        </p:nvSpPr>
        <p:spPr>
          <a:xfrm>
            <a:off x="1012722" y="4404515"/>
            <a:ext cx="8632723" cy="1456809"/>
          </a:xfrm>
          <a:prstGeom prst="rect">
            <a:avLst/>
          </a:prstGeom>
          <a:noFill/>
        </p:spPr>
        <p:txBody>
          <a:bodyPr wrap="square" rtlCol="0">
            <a:spAutoFit/>
          </a:bodyPr>
          <a:lstStyle/>
          <a:p>
            <a:pPr marL="285750" indent="-285750">
              <a:spcAft>
                <a:spcPts val="1000"/>
              </a:spcAft>
              <a:buClr>
                <a:schemeClr val="accent1"/>
              </a:buClr>
              <a:buFont typeface="Wingdings" panose="05000000000000000000" pitchFamily="2" charset="2"/>
              <a:buChar char="v"/>
            </a:pPr>
            <a:r>
              <a:rPr lang="en-US" dirty="0">
                <a:latin typeface="Calibri" panose="020F0502020204030204" pitchFamily="34" charset="0"/>
                <a:cs typeface="Calibri" panose="020F0502020204030204" pitchFamily="34" charset="0"/>
              </a:rPr>
              <a:t>This is a quarterly process linking church and Foundation cash flow projections</a:t>
            </a:r>
          </a:p>
          <a:p>
            <a:pPr marL="285750" indent="-285750">
              <a:spcAft>
                <a:spcPts val="1000"/>
              </a:spcAft>
              <a:buClr>
                <a:schemeClr val="accent1"/>
              </a:buClr>
              <a:buFont typeface="Wingdings" panose="05000000000000000000" pitchFamily="2" charset="2"/>
              <a:buChar char="v"/>
            </a:pPr>
            <a:r>
              <a:rPr lang="en-US" dirty="0">
                <a:latin typeface="Calibri" panose="020F0502020204030204" pitchFamily="34" charset="0"/>
                <a:cs typeface="Calibri" panose="020F0502020204030204" pitchFamily="34" charset="0"/>
              </a:rPr>
              <a:t>A collaboration among the Church Finance Administrator, the Foundation’s Investment Advisor and the Foundation’s Finance and Investment Committee</a:t>
            </a:r>
          </a:p>
          <a:p>
            <a:pPr marL="285750" indent="-285750">
              <a:spcAft>
                <a:spcPts val="1000"/>
              </a:spcAft>
              <a:buClr>
                <a:schemeClr val="accent1"/>
              </a:buClr>
              <a:buFont typeface="Wingdings" panose="05000000000000000000" pitchFamily="2" charset="2"/>
              <a:buChar char="v"/>
            </a:pPr>
            <a:r>
              <a:rPr lang="en-US" dirty="0">
                <a:latin typeface="Calibri" panose="020F0502020204030204" pitchFamily="34" charset="0"/>
                <a:cs typeface="Calibri" panose="020F0502020204030204" pitchFamily="34" charset="0"/>
              </a:rPr>
              <a:t>Developed in response to the Financial Crisis spawned by COVID 19</a:t>
            </a:r>
          </a:p>
        </p:txBody>
      </p:sp>
      <p:pic>
        <p:nvPicPr>
          <p:cNvPr id="7" name="Picture 6">
            <a:extLst>
              <a:ext uri="{FF2B5EF4-FFF2-40B4-BE49-F238E27FC236}">
                <a16:creationId xmlns:a16="http://schemas.microsoft.com/office/drawing/2014/main" id="{7D95AF42-9419-4AE6-95DE-DE6A14ED80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3" y="6145315"/>
            <a:ext cx="911939" cy="634063"/>
          </a:xfrm>
          <a:prstGeom prst="rect">
            <a:avLst/>
          </a:prstGeom>
        </p:spPr>
      </p:pic>
    </p:spTree>
    <p:extLst>
      <p:ext uri="{BB962C8B-B14F-4D97-AF65-F5344CB8AC3E}">
        <p14:creationId xmlns:p14="http://schemas.microsoft.com/office/powerpoint/2010/main" val="128016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0190B-284A-4C32-933F-1F0082138E60}"/>
              </a:ext>
            </a:extLst>
          </p:cNvPr>
          <p:cNvSpPr>
            <a:spLocks noGrp="1"/>
          </p:cNvSpPr>
          <p:nvPr>
            <p:ph type="title"/>
          </p:nvPr>
        </p:nvSpPr>
        <p:spPr>
          <a:xfrm>
            <a:off x="838200" y="365125"/>
            <a:ext cx="10515600" cy="677291"/>
          </a:xfrm>
        </p:spPr>
        <p:txBody>
          <a:bodyPr>
            <a:normAutofit/>
          </a:bodyPr>
          <a:lstStyle/>
          <a:p>
            <a:r>
              <a:rPr lang="en-US" sz="3500" dirty="0"/>
              <a:t>Lunch and Learn - Objectives</a:t>
            </a:r>
          </a:p>
        </p:txBody>
      </p:sp>
      <p:sp>
        <p:nvSpPr>
          <p:cNvPr id="3" name="Content Placeholder 2">
            <a:extLst>
              <a:ext uri="{FF2B5EF4-FFF2-40B4-BE49-F238E27FC236}">
                <a16:creationId xmlns:a16="http://schemas.microsoft.com/office/drawing/2014/main" id="{2F8431B9-322C-4AD2-B50E-CE206D00EBE0}"/>
              </a:ext>
            </a:extLst>
          </p:cNvPr>
          <p:cNvSpPr>
            <a:spLocks noGrp="1"/>
          </p:cNvSpPr>
          <p:nvPr>
            <p:ph idx="1"/>
          </p:nvPr>
        </p:nvSpPr>
        <p:spPr>
          <a:xfrm>
            <a:off x="838200" y="1042416"/>
            <a:ext cx="10515600" cy="5134547"/>
          </a:xfrm>
        </p:spPr>
        <p:txBody>
          <a:bodyPr>
            <a:normAutofit/>
          </a:bodyPr>
          <a:lstStyle/>
          <a:p>
            <a:pPr>
              <a:spcBef>
                <a:spcPts val="0"/>
              </a:spcBef>
              <a:spcAft>
                <a:spcPts val="1000"/>
              </a:spcAft>
            </a:pPr>
            <a:r>
              <a:rPr lang="en-US" sz="2000" dirty="0">
                <a:latin typeface="Calibri" panose="020F0502020204030204" pitchFamily="34" charset="0"/>
                <a:cs typeface="Calibri" panose="020F0502020204030204" pitchFamily="34" charset="0"/>
              </a:rPr>
              <a:t>The Foundation is an important part of Augustana’s outreach ministry</a:t>
            </a:r>
          </a:p>
          <a:p>
            <a:pPr>
              <a:spcBef>
                <a:spcPts val="0"/>
              </a:spcBef>
              <a:spcAft>
                <a:spcPts val="1000"/>
              </a:spcAft>
            </a:pPr>
            <a:r>
              <a:rPr lang="en-US" sz="2000" dirty="0">
                <a:latin typeface="Calibri" panose="020F0502020204030204" pitchFamily="34" charset="0"/>
                <a:cs typeface="Calibri" panose="020F0502020204030204" pitchFamily="34" charset="0"/>
              </a:rPr>
              <a:t>The goal is to better understand the purpose of the Foundation and how it </a:t>
            </a:r>
          </a:p>
          <a:p>
            <a:pPr marL="344488" indent="0">
              <a:spcBef>
                <a:spcPts val="0"/>
              </a:spcBef>
              <a:spcAft>
                <a:spcPts val="1000"/>
              </a:spcAft>
              <a:buNone/>
            </a:pPr>
            <a:r>
              <a:rPr lang="en-US" sz="2000" dirty="0">
                <a:latin typeface="Calibri" panose="020F0502020204030204" pitchFamily="34" charset="0"/>
                <a:cs typeface="Calibri" panose="020F0502020204030204" pitchFamily="34" charset="0"/>
              </a:rPr>
              <a:t>operates to achieve its objectives</a:t>
            </a:r>
          </a:p>
          <a:p>
            <a:pPr>
              <a:spcBef>
                <a:spcPts val="0"/>
              </a:spcBef>
              <a:spcAft>
                <a:spcPts val="1000"/>
              </a:spcAft>
            </a:pPr>
            <a:r>
              <a:rPr lang="en-US" sz="2000" dirty="0">
                <a:latin typeface="Calibri" panose="020F0502020204030204" pitchFamily="34" charset="0"/>
                <a:cs typeface="Calibri" panose="020F0502020204030204" pitchFamily="34" charset="0"/>
              </a:rPr>
              <a:t>Simply stated, the Foundation:</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Receives gifts  - bequests, memorials and living donations</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Invests the money from those gifts to generate investment returns</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Uses the investment returns to fund grants</a:t>
            </a:r>
          </a:p>
          <a:p>
            <a:pPr>
              <a:spcBef>
                <a:spcPts val="0"/>
              </a:spcBef>
              <a:spcAft>
                <a:spcPts val="1000"/>
              </a:spcAft>
            </a:pPr>
            <a:r>
              <a:rPr lang="en-US" sz="2000" dirty="0">
                <a:latin typeface="Calibri" panose="020F0502020204030204" pitchFamily="34" charset="0"/>
                <a:cs typeface="Calibri" panose="020F0502020204030204" pitchFamily="34" charset="0"/>
              </a:rPr>
              <a:t>We have scheduled 3 sessions in June to explore each of these in detail </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June 9 – Grateful Generosity and Gifts Received – Greg Bickle &amp; Bill Crossen</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June 16 – Fund Management and Investing Wisely – Lisa Mikolajczak, Michele </a:t>
            </a:r>
            <a:r>
              <a:rPr lang="en-US" sz="1800" dirty="0" err="1">
                <a:latin typeface="Calibri" panose="020F0502020204030204" pitchFamily="34" charset="0"/>
                <a:cs typeface="Calibri" panose="020F0502020204030204" pitchFamily="34" charset="0"/>
              </a:rPr>
              <a:t>Suriano</a:t>
            </a:r>
            <a:r>
              <a:rPr lang="en-US" sz="1800" dirty="0">
                <a:latin typeface="Calibri" panose="020F0502020204030204" pitchFamily="34" charset="0"/>
                <a:cs typeface="Calibri" panose="020F0502020204030204" pitchFamily="34" charset="0"/>
              </a:rPr>
              <a:t> &amp; Bill Crossen</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June 23 – Grants Awarded and Making Impacts – Tim Garrington &amp; Bill Crossen</a:t>
            </a:r>
          </a:p>
        </p:txBody>
      </p:sp>
      <p:sp>
        <p:nvSpPr>
          <p:cNvPr id="4" name="Slide Number Placeholder 3">
            <a:extLst>
              <a:ext uri="{FF2B5EF4-FFF2-40B4-BE49-F238E27FC236}">
                <a16:creationId xmlns:a16="http://schemas.microsoft.com/office/drawing/2014/main" id="{3D128C0B-2F37-46DB-82AC-50A7D0F6D2F5}"/>
              </a:ext>
            </a:extLst>
          </p:cNvPr>
          <p:cNvSpPr>
            <a:spLocks noGrp="1"/>
          </p:cNvSpPr>
          <p:nvPr>
            <p:ph type="sldNum" sz="quarter" idx="12"/>
          </p:nvPr>
        </p:nvSpPr>
        <p:spPr/>
        <p:txBody>
          <a:bodyPr/>
          <a:lstStyle/>
          <a:p>
            <a:fld id="{0C83A0B5-AC2C-46DA-8C34-F6D895E1DA67}" type="slidenum">
              <a:rPr lang="en-US" smtClean="0"/>
              <a:t>2</a:t>
            </a:fld>
            <a:endParaRPr lang="en-US"/>
          </a:p>
        </p:txBody>
      </p:sp>
    </p:spTree>
    <p:extLst>
      <p:ext uri="{BB962C8B-B14F-4D97-AF65-F5344CB8AC3E}">
        <p14:creationId xmlns:p14="http://schemas.microsoft.com/office/powerpoint/2010/main" val="3229462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A0EE-DDCE-4D36-91EB-282656DCECF4}"/>
              </a:ext>
            </a:extLst>
          </p:cNvPr>
          <p:cNvSpPr>
            <a:spLocks noGrp="1"/>
          </p:cNvSpPr>
          <p:nvPr>
            <p:ph type="title"/>
          </p:nvPr>
        </p:nvSpPr>
        <p:spPr>
          <a:xfrm>
            <a:off x="677334" y="609600"/>
            <a:ext cx="8596668" cy="835320"/>
          </a:xfrm>
        </p:spPr>
        <p:txBody>
          <a:bodyPr/>
          <a:lstStyle/>
          <a:p>
            <a:r>
              <a:rPr lang="en-US" dirty="0"/>
              <a:t>Augustana Foundation - Flow of Funds</a:t>
            </a:r>
          </a:p>
        </p:txBody>
      </p:sp>
      <p:sp>
        <p:nvSpPr>
          <p:cNvPr id="4" name="Slide Number Placeholder 3">
            <a:extLst>
              <a:ext uri="{FF2B5EF4-FFF2-40B4-BE49-F238E27FC236}">
                <a16:creationId xmlns:a16="http://schemas.microsoft.com/office/drawing/2014/main" id="{7E585ADE-8338-4ED3-8342-454E63ED214F}"/>
              </a:ext>
            </a:extLst>
          </p:cNvPr>
          <p:cNvSpPr>
            <a:spLocks noGrp="1"/>
          </p:cNvSpPr>
          <p:nvPr>
            <p:ph type="sldNum" sz="quarter" idx="12"/>
          </p:nvPr>
        </p:nvSpPr>
        <p:spPr/>
        <p:txBody>
          <a:bodyPr/>
          <a:lstStyle/>
          <a:p>
            <a:fld id="{0C83A0B5-AC2C-46DA-8C34-F6D895E1DA67}" type="slidenum">
              <a:rPr lang="en-US" smtClean="0"/>
              <a:t>3</a:t>
            </a:fld>
            <a:endParaRPr lang="en-US"/>
          </a:p>
        </p:txBody>
      </p:sp>
      <p:grpSp>
        <p:nvGrpSpPr>
          <p:cNvPr id="3" name="Group 2">
            <a:extLst>
              <a:ext uri="{FF2B5EF4-FFF2-40B4-BE49-F238E27FC236}">
                <a16:creationId xmlns:a16="http://schemas.microsoft.com/office/drawing/2014/main" id="{112A4E68-1EC3-4E45-AA53-D9703A7C1755}"/>
              </a:ext>
            </a:extLst>
          </p:cNvPr>
          <p:cNvGrpSpPr/>
          <p:nvPr/>
        </p:nvGrpSpPr>
        <p:grpSpPr>
          <a:xfrm>
            <a:off x="400047" y="1618058"/>
            <a:ext cx="9350628" cy="3175331"/>
            <a:chOff x="400047" y="1618058"/>
            <a:chExt cx="9350628" cy="3175331"/>
          </a:xfrm>
        </p:grpSpPr>
        <p:sp>
          <p:nvSpPr>
            <p:cNvPr id="12" name="TextBox 11">
              <a:extLst>
                <a:ext uri="{FF2B5EF4-FFF2-40B4-BE49-F238E27FC236}">
                  <a16:creationId xmlns:a16="http://schemas.microsoft.com/office/drawing/2014/main" id="{BF449D84-367A-48E2-AB48-A30993E4EF6E}"/>
                </a:ext>
              </a:extLst>
            </p:cNvPr>
            <p:cNvSpPr txBox="1"/>
            <p:nvPr/>
          </p:nvSpPr>
          <p:spPr>
            <a:xfrm>
              <a:off x="400047" y="3593060"/>
              <a:ext cx="1835182" cy="1200329"/>
            </a:xfrm>
            <a:prstGeom prst="rect">
              <a:avLst/>
            </a:prstGeom>
            <a:noFill/>
            <a:ln>
              <a:solidFill>
                <a:srgbClr val="00B0F0"/>
              </a:solidFill>
            </a:ln>
          </p:spPr>
          <p:txBody>
            <a:bodyPr wrap="none" rtlCol="0">
              <a:spAutoFit/>
            </a:bodyPr>
            <a:lstStyle/>
            <a:p>
              <a:r>
                <a:rPr lang="en-US" dirty="0">
                  <a:solidFill>
                    <a:srgbClr val="FF0000"/>
                  </a:solidFill>
                  <a:latin typeface="Calibri" panose="020F0502020204030204" pitchFamily="34" charset="0"/>
                  <a:cs typeface="Calibri" panose="020F0502020204030204" pitchFamily="34" charset="0"/>
                </a:rPr>
                <a:t>Money Comes in:</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Bequests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Memorials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Lifetime giving</a:t>
              </a:r>
            </a:p>
          </p:txBody>
        </p:sp>
        <p:sp>
          <p:nvSpPr>
            <p:cNvPr id="13" name="TextBox 12">
              <a:extLst>
                <a:ext uri="{FF2B5EF4-FFF2-40B4-BE49-F238E27FC236}">
                  <a16:creationId xmlns:a16="http://schemas.microsoft.com/office/drawing/2014/main" id="{93665699-576E-4640-8210-169852394D3A}"/>
                </a:ext>
              </a:extLst>
            </p:cNvPr>
            <p:cNvSpPr txBox="1"/>
            <p:nvPr/>
          </p:nvSpPr>
          <p:spPr>
            <a:xfrm>
              <a:off x="3630714" y="3593060"/>
              <a:ext cx="2528834" cy="1200329"/>
            </a:xfrm>
            <a:prstGeom prst="rect">
              <a:avLst/>
            </a:prstGeom>
            <a:noFill/>
            <a:ln>
              <a:solidFill>
                <a:srgbClr val="00B0F0"/>
              </a:solidFill>
            </a:ln>
          </p:spPr>
          <p:txBody>
            <a:bodyPr wrap="none" rtlCol="0">
              <a:spAutoFit/>
            </a:bodyPr>
            <a:lstStyle/>
            <a:p>
              <a:r>
                <a:rPr lang="en-US" dirty="0">
                  <a:solidFill>
                    <a:srgbClr val="FF0000"/>
                  </a:solidFill>
                  <a:latin typeface="Calibri" panose="020F0502020204030204" pitchFamily="34" charset="0"/>
                  <a:cs typeface="Calibri" panose="020F0502020204030204" pitchFamily="34" charset="0"/>
                </a:rPr>
                <a:t>Funds are invested:</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Interest from bonds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Dividends from stocks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Gains and losses</a:t>
              </a:r>
            </a:p>
          </p:txBody>
        </p:sp>
        <p:sp>
          <p:nvSpPr>
            <p:cNvPr id="18" name="TextBox 17">
              <a:extLst>
                <a:ext uri="{FF2B5EF4-FFF2-40B4-BE49-F238E27FC236}">
                  <a16:creationId xmlns:a16="http://schemas.microsoft.com/office/drawing/2014/main" id="{DC5F59CD-A842-43B2-8C2C-D3003513E5D8}"/>
                </a:ext>
              </a:extLst>
            </p:cNvPr>
            <p:cNvSpPr txBox="1"/>
            <p:nvPr/>
          </p:nvSpPr>
          <p:spPr>
            <a:xfrm>
              <a:off x="7245437" y="3587872"/>
              <a:ext cx="2505238" cy="1200329"/>
            </a:xfrm>
            <a:prstGeom prst="rect">
              <a:avLst/>
            </a:prstGeom>
            <a:noFill/>
            <a:ln>
              <a:solidFill>
                <a:srgbClr val="00B0F0"/>
              </a:solidFill>
            </a:ln>
          </p:spPr>
          <p:txBody>
            <a:bodyPr wrap="none" rtlCol="0">
              <a:spAutoFit/>
            </a:bodyPr>
            <a:lstStyle/>
            <a:p>
              <a:r>
                <a:rPr lang="en-US" dirty="0">
                  <a:solidFill>
                    <a:srgbClr val="FF0000"/>
                  </a:solidFill>
                  <a:latin typeface="Calibri" panose="020F0502020204030204" pitchFamily="34" charset="0"/>
                  <a:cs typeface="Calibri" panose="020F0502020204030204" pitchFamily="34" charset="0"/>
                </a:rPr>
                <a:t>Grants are made:</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Augustana ministries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Scholarships</a:t>
              </a:r>
            </a:p>
            <a:p>
              <a:pPr marL="285750" indent="-285750">
                <a:buFont typeface="Arial" panose="020B0604020202020204" pitchFamily="34" charset="0"/>
                <a:buChar char="•"/>
              </a:pPr>
              <a:r>
                <a:rPr lang="en-US" dirty="0">
                  <a:solidFill>
                    <a:srgbClr val="FF0000"/>
                  </a:solidFill>
                  <a:latin typeface="Calibri" panose="020F0502020204030204" pitchFamily="34" charset="0"/>
                  <a:cs typeface="Calibri" panose="020F0502020204030204" pitchFamily="34" charset="0"/>
                </a:rPr>
                <a:t>Outside organizations</a:t>
              </a:r>
            </a:p>
          </p:txBody>
        </p:sp>
        <p:sp>
          <p:nvSpPr>
            <p:cNvPr id="19" name="Content Placeholder 5" descr="Dollar">
              <a:extLst>
                <a:ext uri="{FF2B5EF4-FFF2-40B4-BE49-F238E27FC236}">
                  <a16:creationId xmlns:a16="http://schemas.microsoft.com/office/drawing/2014/main" id="{3CC09D69-CD99-474B-A34F-02199967EFCB}"/>
                </a:ext>
              </a:extLst>
            </p:cNvPr>
            <p:cNvSpPr/>
            <p:nvPr/>
          </p:nvSpPr>
          <p:spPr>
            <a:xfrm>
              <a:off x="935802" y="1618058"/>
              <a:ext cx="763672" cy="1646883"/>
            </a:xfrm>
            <a:custGeom>
              <a:avLst/>
              <a:gdLst>
                <a:gd name="connsiteX0" fmla="*/ 659520 w 763672"/>
                <a:gd name="connsiteY0" fmla="*/ 861742 h 1646883"/>
                <a:gd name="connsiteX1" fmla="*/ 431062 w 763672"/>
                <a:gd name="connsiteY1" fmla="*/ 755843 h 1646883"/>
                <a:gd name="connsiteX2" fmla="*/ 431062 w 763672"/>
                <a:gd name="connsiteY2" fmla="*/ 292801 h 1646883"/>
                <a:gd name="connsiteX3" fmla="*/ 635199 w 763672"/>
                <a:gd name="connsiteY3" fmla="*/ 389890 h 1646883"/>
                <a:gd name="connsiteX4" fmla="*/ 727118 w 763672"/>
                <a:gd name="connsiteY4" fmla="*/ 301801 h 1646883"/>
                <a:gd name="connsiteX5" fmla="*/ 431062 w 763672"/>
                <a:gd name="connsiteY5" fmla="*/ 166412 h 1646883"/>
                <a:gd name="connsiteX6" fmla="*/ 431062 w 763672"/>
                <a:gd name="connsiteY6" fmla="*/ 0 h 1646883"/>
                <a:gd name="connsiteX7" fmla="*/ 316163 w 763672"/>
                <a:gd name="connsiteY7" fmla="*/ 0 h 1646883"/>
                <a:gd name="connsiteX8" fmla="*/ 316163 w 763672"/>
                <a:gd name="connsiteY8" fmla="*/ 173689 h 1646883"/>
                <a:gd name="connsiteX9" fmla="*/ 203562 w 763672"/>
                <a:gd name="connsiteY9" fmla="*/ 213903 h 1646883"/>
                <a:gd name="connsiteX10" fmla="*/ 43853 w 763672"/>
                <a:gd name="connsiteY10" fmla="*/ 635199 h 1646883"/>
                <a:gd name="connsiteX11" fmla="*/ 316163 w 763672"/>
                <a:gd name="connsiteY11" fmla="*/ 850060 h 1646883"/>
                <a:gd name="connsiteX12" fmla="*/ 316163 w 763672"/>
                <a:gd name="connsiteY12" fmla="*/ 1351402 h 1646883"/>
                <a:gd name="connsiteX13" fmla="*/ 91919 w 763672"/>
                <a:gd name="connsiteY13" fmla="*/ 1225588 h 1646883"/>
                <a:gd name="connsiteX14" fmla="*/ 0 w 763672"/>
                <a:gd name="connsiteY14" fmla="*/ 1313486 h 1646883"/>
                <a:gd name="connsiteX15" fmla="*/ 154156 w 763672"/>
                <a:gd name="connsiteY15" fmla="*/ 1436236 h 1646883"/>
                <a:gd name="connsiteX16" fmla="*/ 316163 w 763672"/>
                <a:gd name="connsiteY16" fmla="*/ 1478940 h 1646883"/>
                <a:gd name="connsiteX17" fmla="*/ 316163 w 763672"/>
                <a:gd name="connsiteY17" fmla="*/ 1646884 h 1646883"/>
                <a:gd name="connsiteX18" fmla="*/ 431062 w 763672"/>
                <a:gd name="connsiteY18" fmla="*/ 1646884 h 1646883"/>
                <a:gd name="connsiteX19" fmla="*/ 431062 w 763672"/>
                <a:gd name="connsiteY19" fmla="*/ 1474536 h 1646883"/>
                <a:gd name="connsiteX20" fmla="*/ 735927 w 763672"/>
                <a:gd name="connsiteY20" fmla="*/ 1244738 h 1646883"/>
                <a:gd name="connsiteX21" fmla="*/ 659520 w 763672"/>
                <a:gd name="connsiteY21" fmla="*/ 861742 h 1646883"/>
                <a:gd name="connsiteX22" fmla="*/ 220414 w 763672"/>
                <a:gd name="connsiteY22" fmla="*/ 665073 h 1646883"/>
                <a:gd name="connsiteX23" fmla="*/ 252395 w 763672"/>
                <a:gd name="connsiteY23" fmla="*/ 333015 h 1646883"/>
                <a:gd name="connsiteX24" fmla="*/ 316163 w 763672"/>
                <a:gd name="connsiteY24" fmla="*/ 303716 h 1646883"/>
                <a:gd name="connsiteX25" fmla="*/ 316163 w 763672"/>
                <a:gd name="connsiteY25" fmla="*/ 719075 h 1646883"/>
                <a:gd name="connsiteX26" fmla="*/ 220414 w 763672"/>
                <a:gd name="connsiteY26" fmla="*/ 665073 h 1646883"/>
                <a:gd name="connsiteX27" fmla="*/ 566834 w 763672"/>
                <a:gd name="connsiteY27" fmla="*/ 1274420 h 1646883"/>
                <a:gd name="connsiteX28" fmla="*/ 431062 w 763672"/>
                <a:gd name="connsiteY28" fmla="*/ 1346232 h 1646883"/>
                <a:gd name="connsiteX29" fmla="*/ 431062 w 763672"/>
                <a:gd name="connsiteY29" fmla="*/ 888743 h 1646883"/>
                <a:gd name="connsiteX30" fmla="*/ 626773 w 763672"/>
                <a:gd name="connsiteY30" fmla="*/ 1029877 h 1646883"/>
                <a:gd name="connsiteX31" fmla="*/ 566834 w 763672"/>
                <a:gd name="connsiteY31" fmla="*/ 1274420 h 164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63672" h="1646883">
                  <a:moveTo>
                    <a:pt x="659520" y="861742"/>
                  </a:moveTo>
                  <a:cubicBezTo>
                    <a:pt x="594793" y="806590"/>
                    <a:pt x="510726" y="780738"/>
                    <a:pt x="431062" y="755843"/>
                  </a:cubicBezTo>
                  <a:lnTo>
                    <a:pt x="431062" y="292801"/>
                  </a:lnTo>
                  <a:cubicBezTo>
                    <a:pt x="508408" y="300150"/>
                    <a:pt x="580689" y="334528"/>
                    <a:pt x="635199" y="389890"/>
                  </a:cubicBezTo>
                  <a:lnTo>
                    <a:pt x="727118" y="301801"/>
                  </a:lnTo>
                  <a:cubicBezTo>
                    <a:pt x="648455" y="221780"/>
                    <a:pt x="543045" y="173574"/>
                    <a:pt x="431062" y="166412"/>
                  </a:cubicBezTo>
                  <a:lnTo>
                    <a:pt x="431062" y="0"/>
                  </a:lnTo>
                  <a:lnTo>
                    <a:pt x="316163" y="0"/>
                  </a:lnTo>
                  <a:lnTo>
                    <a:pt x="316163" y="173689"/>
                  </a:lnTo>
                  <a:cubicBezTo>
                    <a:pt x="276818" y="181347"/>
                    <a:pt x="238858" y="194905"/>
                    <a:pt x="203562" y="213903"/>
                  </a:cubicBezTo>
                  <a:cubicBezTo>
                    <a:pt x="58407" y="292992"/>
                    <a:pt x="-15703" y="478745"/>
                    <a:pt x="43853" y="635199"/>
                  </a:cubicBezTo>
                  <a:cubicBezTo>
                    <a:pt x="90004" y="755843"/>
                    <a:pt x="201265" y="809654"/>
                    <a:pt x="316163" y="850060"/>
                  </a:cubicBezTo>
                  <a:lnTo>
                    <a:pt x="316163" y="1351402"/>
                  </a:lnTo>
                  <a:cubicBezTo>
                    <a:pt x="227117" y="1340487"/>
                    <a:pt x="153199" y="1289357"/>
                    <a:pt x="91919" y="1225588"/>
                  </a:cubicBezTo>
                  <a:lnTo>
                    <a:pt x="0" y="1313486"/>
                  </a:lnTo>
                  <a:cubicBezTo>
                    <a:pt x="43767" y="1363149"/>
                    <a:pt x="95952" y="1404704"/>
                    <a:pt x="154156" y="1436236"/>
                  </a:cubicBezTo>
                  <a:cubicBezTo>
                    <a:pt x="205027" y="1460436"/>
                    <a:pt x="259972" y="1474919"/>
                    <a:pt x="316163" y="1478940"/>
                  </a:cubicBezTo>
                  <a:lnTo>
                    <a:pt x="316163" y="1646884"/>
                  </a:lnTo>
                  <a:lnTo>
                    <a:pt x="431062" y="1646884"/>
                  </a:lnTo>
                  <a:lnTo>
                    <a:pt x="431062" y="1474536"/>
                  </a:lnTo>
                  <a:cubicBezTo>
                    <a:pt x="562813" y="1452513"/>
                    <a:pt x="683840" y="1371510"/>
                    <a:pt x="735927" y="1244738"/>
                  </a:cubicBezTo>
                  <a:cubicBezTo>
                    <a:pt x="788015" y="1117966"/>
                    <a:pt x="769057" y="955384"/>
                    <a:pt x="659520" y="861742"/>
                  </a:cubicBezTo>
                  <a:close/>
                  <a:moveTo>
                    <a:pt x="220414" y="665073"/>
                  </a:moveTo>
                  <a:cubicBezTo>
                    <a:pt x="115090" y="576218"/>
                    <a:pt x="140751" y="404253"/>
                    <a:pt x="252395" y="333015"/>
                  </a:cubicBezTo>
                  <a:cubicBezTo>
                    <a:pt x="272182" y="320325"/>
                    <a:pt x="293645" y="310463"/>
                    <a:pt x="316163" y="303716"/>
                  </a:cubicBezTo>
                  <a:lnTo>
                    <a:pt x="316163" y="719075"/>
                  </a:lnTo>
                  <a:cubicBezTo>
                    <a:pt x="281493" y="706465"/>
                    <a:pt x="249143" y="688219"/>
                    <a:pt x="220414" y="665073"/>
                  </a:cubicBezTo>
                  <a:close/>
                  <a:moveTo>
                    <a:pt x="566834" y="1274420"/>
                  </a:moveTo>
                  <a:cubicBezTo>
                    <a:pt x="529458" y="1310960"/>
                    <a:pt x="482301" y="1335901"/>
                    <a:pt x="431062" y="1346232"/>
                  </a:cubicBezTo>
                  <a:lnTo>
                    <a:pt x="431062" y="888743"/>
                  </a:lnTo>
                  <a:cubicBezTo>
                    <a:pt x="507662" y="914978"/>
                    <a:pt x="595559" y="948299"/>
                    <a:pt x="626773" y="1029877"/>
                  </a:cubicBezTo>
                  <a:cubicBezTo>
                    <a:pt x="657988" y="1111455"/>
                    <a:pt x="626582" y="1213524"/>
                    <a:pt x="566834" y="1274420"/>
                  </a:cubicBezTo>
                  <a:close/>
                </a:path>
              </a:pathLst>
            </a:custGeom>
            <a:solidFill>
              <a:srgbClr val="000000"/>
            </a:solidFill>
            <a:ln w="19149" cap="flat">
              <a:noFill/>
              <a:prstDash val="solid"/>
              <a:miter/>
            </a:ln>
          </p:spPr>
          <p:txBody>
            <a:bodyPr rtlCol="0" anchor="ctr"/>
            <a:lstStyle/>
            <a:p>
              <a:endParaRPr lang="en-US"/>
            </a:p>
          </p:txBody>
        </p:sp>
        <p:sp>
          <p:nvSpPr>
            <p:cNvPr id="20" name="Graphic 7" descr="Cursor">
              <a:extLst>
                <a:ext uri="{FF2B5EF4-FFF2-40B4-BE49-F238E27FC236}">
                  <a16:creationId xmlns:a16="http://schemas.microsoft.com/office/drawing/2014/main" id="{10936D1E-CE2E-4906-AF9E-FF366B8A22FE}"/>
                </a:ext>
              </a:extLst>
            </p:cNvPr>
            <p:cNvSpPr/>
            <p:nvPr/>
          </p:nvSpPr>
          <p:spPr>
            <a:xfrm rot="8145578">
              <a:off x="2608133" y="2174799"/>
              <a:ext cx="533044" cy="533400"/>
            </a:xfrm>
            <a:custGeom>
              <a:avLst/>
              <a:gdLst>
                <a:gd name="connsiteX0" fmla="*/ 533045 w 533044"/>
                <a:gd name="connsiteY0" fmla="*/ 448628 h 533400"/>
                <a:gd name="connsiteX1" fmla="*/ 340640 w 533044"/>
                <a:gd name="connsiteY1" fmla="*/ 256318 h 533400"/>
                <a:gd name="connsiteX2" fmla="*/ 510185 w 533044"/>
                <a:gd name="connsiteY2" fmla="*/ 195263 h 533400"/>
                <a:gd name="connsiteX3" fmla="*/ 520531 w 533044"/>
                <a:gd name="connsiteY3" fmla="*/ 174082 h 533400"/>
                <a:gd name="connsiteX4" fmla="*/ 510185 w 533044"/>
                <a:gd name="connsiteY4" fmla="*/ 163735 h 533400"/>
                <a:gd name="connsiteX5" fmla="*/ 21648 w 533044"/>
                <a:gd name="connsiteY5" fmla="*/ 857 h 533400"/>
                <a:gd name="connsiteX6" fmla="*/ 16218 w 533044"/>
                <a:gd name="connsiteY6" fmla="*/ 0 h 533400"/>
                <a:gd name="connsiteX7" fmla="*/ 16218 w 533044"/>
                <a:gd name="connsiteY7" fmla="*/ 0 h 533400"/>
                <a:gd name="connsiteX8" fmla="*/ 4 w 533044"/>
                <a:gd name="connsiteY8" fmla="*/ 16925 h 533400"/>
                <a:gd name="connsiteX9" fmla="*/ 883 w 533044"/>
                <a:gd name="connsiteY9" fmla="*/ 21908 h 533400"/>
                <a:gd name="connsiteX10" fmla="*/ 163380 w 533044"/>
                <a:gd name="connsiteY10" fmla="*/ 510921 h 533400"/>
                <a:gd name="connsiteX11" fmla="*/ 184650 w 533044"/>
                <a:gd name="connsiteY11" fmla="*/ 521083 h 533400"/>
                <a:gd name="connsiteX12" fmla="*/ 194812 w 533044"/>
                <a:gd name="connsiteY12" fmla="*/ 510921 h 533400"/>
                <a:gd name="connsiteX13" fmla="*/ 255963 w 533044"/>
                <a:gd name="connsiteY13" fmla="*/ 341186 h 533400"/>
                <a:gd name="connsiteX14" fmla="*/ 448177 w 533044"/>
                <a:gd name="connsiteY14"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044" h="533400">
                  <a:moveTo>
                    <a:pt x="533045" y="448628"/>
                  </a:moveTo>
                  <a:lnTo>
                    <a:pt x="340640" y="256318"/>
                  </a:lnTo>
                  <a:lnTo>
                    <a:pt x="510185" y="195263"/>
                  </a:lnTo>
                  <a:cubicBezTo>
                    <a:pt x="518891" y="192271"/>
                    <a:pt x="523524" y="182788"/>
                    <a:pt x="520531" y="174082"/>
                  </a:cubicBezTo>
                  <a:cubicBezTo>
                    <a:pt x="518861" y="169222"/>
                    <a:pt x="515044" y="165405"/>
                    <a:pt x="510185" y="163735"/>
                  </a:cubicBezTo>
                  <a:lnTo>
                    <a:pt x="21648" y="857"/>
                  </a:lnTo>
                  <a:cubicBezTo>
                    <a:pt x="19896" y="280"/>
                    <a:pt x="18062" y="-9"/>
                    <a:pt x="16218" y="0"/>
                  </a:cubicBezTo>
                  <a:lnTo>
                    <a:pt x="16218" y="0"/>
                  </a:lnTo>
                  <a:cubicBezTo>
                    <a:pt x="7067" y="196"/>
                    <a:pt x="-192" y="7774"/>
                    <a:pt x="4" y="16925"/>
                  </a:cubicBezTo>
                  <a:cubicBezTo>
                    <a:pt x="40" y="18622"/>
                    <a:pt x="336" y="20302"/>
                    <a:pt x="883" y="21908"/>
                  </a:cubicBezTo>
                  <a:lnTo>
                    <a:pt x="163380" y="510921"/>
                  </a:lnTo>
                  <a:cubicBezTo>
                    <a:pt x="166447" y="519601"/>
                    <a:pt x="175970" y="524151"/>
                    <a:pt x="184650" y="521083"/>
                  </a:cubicBezTo>
                  <a:cubicBezTo>
                    <a:pt x="189399" y="519405"/>
                    <a:pt x="193134" y="515670"/>
                    <a:pt x="194812" y="510921"/>
                  </a:cubicBezTo>
                  <a:lnTo>
                    <a:pt x="255963" y="341186"/>
                  </a:lnTo>
                  <a:lnTo>
                    <a:pt x="448177" y="533400"/>
                  </a:lnTo>
                  <a:close/>
                </a:path>
              </a:pathLst>
            </a:custGeom>
            <a:solidFill>
              <a:srgbClr val="000000"/>
            </a:solidFill>
            <a:ln w="9525" cap="flat">
              <a:noFill/>
              <a:prstDash val="solid"/>
              <a:miter/>
            </a:ln>
          </p:spPr>
          <p:txBody>
            <a:bodyPr rtlCol="0" anchor="ctr"/>
            <a:lstStyle/>
            <a:p>
              <a:endParaRPr lang="en-US"/>
            </a:p>
          </p:txBody>
        </p:sp>
        <p:sp>
          <p:nvSpPr>
            <p:cNvPr id="21" name="Graphic 9" descr="Bank">
              <a:extLst>
                <a:ext uri="{FF2B5EF4-FFF2-40B4-BE49-F238E27FC236}">
                  <a16:creationId xmlns:a16="http://schemas.microsoft.com/office/drawing/2014/main" id="{07D55704-8870-492B-8646-55D687EF4374}"/>
                </a:ext>
              </a:extLst>
            </p:cNvPr>
            <p:cNvSpPr/>
            <p:nvPr/>
          </p:nvSpPr>
          <p:spPr>
            <a:xfrm>
              <a:off x="4167439" y="1752106"/>
              <a:ext cx="1455385" cy="1378786"/>
            </a:xfrm>
            <a:custGeom>
              <a:avLst/>
              <a:gdLst>
                <a:gd name="connsiteX0" fmla="*/ 1321337 w 1455385"/>
                <a:gd name="connsiteY0" fmla="*/ 1206438 h 1378786"/>
                <a:gd name="connsiteX1" fmla="*/ 1321337 w 1455385"/>
                <a:gd name="connsiteY1" fmla="*/ 1168139 h 1378786"/>
                <a:gd name="connsiteX2" fmla="*/ 1244738 w 1455385"/>
                <a:gd name="connsiteY2" fmla="*/ 1168139 h 1378786"/>
                <a:gd name="connsiteX3" fmla="*/ 1244738 w 1455385"/>
                <a:gd name="connsiteY3" fmla="*/ 517045 h 1378786"/>
                <a:gd name="connsiteX4" fmla="*/ 1321337 w 1455385"/>
                <a:gd name="connsiteY4" fmla="*/ 517045 h 1378786"/>
                <a:gd name="connsiteX5" fmla="*/ 1321337 w 1455385"/>
                <a:gd name="connsiteY5" fmla="*/ 478745 h 1378786"/>
                <a:gd name="connsiteX6" fmla="*/ 1378787 w 1455385"/>
                <a:gd name="connsiteY6" fmla="*/ 478745 h 1378786"/>
                <a:gd name="connsiteX7" fmla="*/ 1378787 w 1455385"/>
                <a:gd name="connsiteY7" fmla="*/ 363846 h 1378786"/>
                <a:gd name="connsiteX8" fmla="*/ 1321337 w 1455385"/>
                <a:gd name="connsiteY8" fmla="*/ 363846 h 1378786"/>
                <a:gd name="connsiteX9" fmla="*/ 727693 w 1455385"/>
                <a:gd name="connsiteY9" fmla="*/ 0 h 1378786"/>
                <a:gd name="connsiteX10" fmla="*/ 134049 w 1455385"/>
                <a:gd name="connsiteY10" fmla="*/ 363846 h 1378786"/>
                <a:gd name="connsiteX11" fmla="*/ 76599 w 1455385"/>
                <a:gd name="connsiteY11" fmla="*/ 363846 h 1378786"/>
                <a:gd name="connsiteX12" fmla="*/ 76599 w 1455385"/>
                <a:gd name="connsiteY12" fmla="*/ 478745 h 1378786"/>
                <a:gd name="connsiteX13" fmla="*/ 134049 w 1455385"/>
                <a:gd name="connsiteY13" fmla="*/ 478745 h 1378786"/>
                <a:gd name="connsiteX14" fmla="*/ 134049 w 1455385"/>
                <a:gd name="connsiteY14" fmla="*/ 517045 h 1378786"/>
                <a:gd name="connsiteX15" fmla="*/ 210648 w 1455385"/>
                <a:gd name="connsiteY15" fmla="*/ 517045 h 1378786"/>
                <a:gd name="connsiteX16" fmla="*/ 210648 w 1455385"/>
                <a:gd name="connsiteY16" fmla="*/ 1168139 h 1378786"/>
                <a:gd name="connsiteX17" fmla="*/ 134049 w 1455385"/>
                <a:gd name="connsiteY17" fmla="*/ 1168139 h 1378786"/>
                <a:gd name="connsiteX18" fmla="*/ 134049 w 1455385"/>
                <a:gd name="connsiteY18" fmla="*/ 1206438 h 1378786"/>
                <a:gd name="connsiteX19" fmla="*/ 0 w 1455385"/>
                <a:gd name="connsiteY19" fmla="*/ 1302187 h 1378786"/>
                <a:gd name="connsiteX20" fmla="*/ 0 w 1455385"/>
                <a:gd name="connsiteY20" fmla="*/ 1378787 h 1378786"/>
                <a:gd name="connsiteX21" fmla="*/ 727693 w 1455385"/>
                <a:gd name="connsiteY21" fmla="*/ 1378787 h 1378786"/>
                <a:gd name="connsiteX22" fmla="*/ 1455386 w 1455385"/>
                <a:gd name="connsiteY22" fmla="*/ 1378787 h 1378786"/>
                <a:gd name="connsiteX23" fmla="*/ 1455386 w 1455385"/>
                <a:gd name="connsiteY23" fmla="*/ 1302187 h 1378786"/>
                <a:gd name="connsiteX24" fmla="*/ 1321337 w 1455385"/>
                <a:gd name="connsiteY24" fmla="*/ 1206438 h 1378786"/>
                <a:gd name="connsiteX25" fmla="*/ 440446 w 1455385"/>
                <a:gd name="connsiteY25" fmla="*/ 1168139 h 1378786"/>
                <a:gd name="connsiteX26" fmla="*/ 325547 w 1455385"/>
                <a:gd name="connsiteY26" fmla="*/ 1168139 h 1378786"/>
                <a:gd name="connsiteX27" fmla="*/ 325547 w 1455385"/>
                <a:gd name="connsiteY27" fmla="*/ 517045 h 1378786"/>
                <a:gd name="connsiteX28" fmla="*/ 440446 w 1455385"/>
                <a:gd name="connsiteY28" fmla="*/ 517045 h 1378786"/>
                <a:gd name="connsiteX29" fmla="*/ 440446 w 1455385"/>
                <a:gd name="connsiteY29" fmla="*/ 1168139 h 1378786"/>
                <a:gd name="connsiteX30" fmla="*/ 670243 w 1455385"/>
                <a:gd name="connsiteY30" fmla="*/ 1168139 h 1378786"/>
                <a:gd name="connsiteX31" fmla="*/ 555345 w 1455385"/>
                <a:gd name="connsiteY31" fmla="*/ 1168139 h 1378786"/>
                <a:gd name="connsiteX32" fmla="*/ 555345 w 1455385"/>
                <a:gd name="connsiteY32" fmla="*/ 517045 h 1378786"/>
                <a:gd name="connsiteX33" fmla="*/ 670243 w 1455385"/>
                <a:gd name="connsiteY33" fmla="*/ 517045 h 1378786"/>
                <a:gd name="connsiteX34" fmla="*/ 670243 w 1455385"/>
                <a:gd name="connsiteY34" fmla="*/ 1168139 h 1378786"/>
                <a:gd name="connsiteX35" fmla="*/ 708543 w 1455385"/>
                <a:gd name="connsiteY35" fmla="*/ 325547 h 1378786"/>
                <a:gd name="connsiteX36" fmla="*/ 631944 w 1455385"/>
                <a:gd name="connsiteY36" fmla="*/ 248948 h 1378786"/>
                <a:gd name="connsiteX37" fmla="*/ 708543 w 1455385"/>
                <a:gd name="connsiteY37" fmla="*/ 172348 h 1378786"/>
                <a:gd name="connsiteX38" fmla="*/ 785142 w 1455385"/>
                <a:gd name="connsiteY38" fmla="*/ 248948 h 1378786"/>
                <a:gd name="connsiteX39" fmla="*/ 708543 w 1455385"/>
                <a:gd name="connsiteY39" fmla="*/ 325547 h 1378786"/>
                <a:gd name="connsiteX40" fmla="*/ 900041 w 1455385"/>
                <a:gd name="connsiteY40" fmla="*/ 1168139 h 1378786"/>
                <a:gd name="connsiteX41" fmla="*/ 785142 w 1455385"/>
                <a:gd name="connsiteY41" fmla="*/ 1168139 h 1378786"/>
                <a:gd name="connsiteX42" fmla="*/ 785142 w 1455385"/>
                <a:gd name="connsiteY42" fmla="*/ 517045 h 1378786"/>
                <a:gd name="connsiteX43" fmla="*/ 900041 w 1455385"/>
                <a:gd name="connsiteY43" fmla="*/ 517045 h 1378786"/>
                <a:gd name="connsiteX44" fmla="*/ 900041 w 1455385"/>
                <a:gd name="connsiteY44" fmla="*/ 1168139 h 1378786"/>
                <a:gd name="connsiteX45" fmla="*/ 1129839 w 1455385"/>
                <a:gd name="connsiteY45" fmla="*/ 1168139 h 1378786"/>
                <a:gd name="connsiteX46" fmla="*/ 1014940 w 1455385"/>
                <a:gd name="connsiteY46" fmla="*/ 1168139 h 1378786"/>
                <a:gd name="connsiteX47" fmla="*/ 1014940 w 1455385"/>
                <a:gd name="connsiteY47" fmla="*/ 517045 h 1378786"/>
                <a:gd name="connsiteX48" fmla="*/ 1129839 w 1455385"/>
                <a:gd name="connsiteY48" fmla="*/ 517045 h 1378786"/>
                <a:gd name="connsiteX49" fmla="*/ 1129839 w 1455385"/>
                <a:gd name="connsiteY49" fmla="*/ 1168139 h 137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455385" h="1378786">
                  <a:moveTo>
                    <a:pt x="1321337" y="1206438"/>
                  </a:moveTo>
                  <a:lnTo>
                    <a:pt x="1321337" y="1168139"/>
                  </a:lnTo>
                  <a:lnTo>
                    <a:pt x="1244738" y="1168139"/>
                  </a:lnTo>
                  <a:lnTo>
                    <a:pt x="1244738" y="517045"/>
                  </a:lnTo>
                  <a:lnTo>
                    <a:pt x="1321337" y="517045"/>
                  </a:lnTo>
                  <a:lnTo>
                    <a:pt x="1321337" y="478745"/>
                  </a:lnTo>
                  <a:lnTo>
                    <a:pt x="1378787" y="478745"/>
                  </a:lnTo>
                  <a:lnTo>
                    <a:pt x="1378787" y="363846"/>
                  </a:lnTo>
                  <a:lnTo>
                    <a:pt x="1321337" y="363846"/>
                  </a:lnTo>
                  <a:lnTo>
                    <a:pt x="727693" y="0"/>
                  </a:lnTo>
                  <a:lnTo>
                    <a:pt x="134049" y="363846"/>
                  </a:lnTo>
                  <a:lnTo>
                    <a:pt x="76599" y="363846"/>
                  </a:lnTo>
                  <a:lnTo>
                    <a:pt x="76599" y="478745"/>
                  </a:lnTo>
                  <a:lnTo>
                    <a:pt x="134049" y="478745"/>
                  </a:lnTo>
                  <a:lnTo>
                    <a:pt x="134049" y="517045"/>
                  </a:lnTo>
                  <a:lnTo>
                    <a:pt x="210648" y="517045"/>
                  </a:lnTo>
                  <a:lnTo>
                    <a:pt x="210648" y="1168139"/>
                  </a:lnTo>
                  <a:lnTo>
                    <a:pt x="134049" y="1168139"/>
                  </a:lnTo>
                  <a:lnTo>
                    <a:pt x="134049" y="1206438"/>
                  </a:lnTo>
                  <a:lnTo>
                    <a:pt x="0" y="1302187"/>
                  </a:lnTo>
                  <a:lnTo>
                    <a:pt x="0" y="1378787"/>
                  </a:lnTo>
                  <a:lnTo>
                    <a:pt x="727693" y="1378787"/>
                  </a:lnTo>
                  <a:lnTo>
                    <a:pt x="1455386" y="1378787"/>
                  </a:lnTo>
                  <a:lnTo>
                    <a:pt x="1455386" y="1302187"/>
                  </a:lnTo>
                  <a:lnTo>
                    <a:pt x="1321337" y="1206438"/>
                  </a:lnTo>
                  <a:close/>
                  <a:moveTo>
                    <a:pt x="440446" y="1168139"/>
                  </a:moveTo>
                  <a:lnTo>
                    <a:pt x="325547" y="1168139"/>
                  </a:lnTo>
                  <a:lnTo>
                    <a:pt x="325547" y="517045"/>
                  </a:lnTo>
                  <a:lnTo>
                    <a:pt x="440446" y="517045"/>
                  </a:lnTo>
                  <a:lnTo>
                    <a:pt x="440446" y="1168139"/>
                  </a:lnTo>
                  <a:close/>
                  <a:moveTo>
                    <a:pt x="670243" y="1168139"/>
                  </a:moveTo>
                  <a:lnTo>
                    <a:pt x="555345" y="1168139"/>
                  </a:lnTo>
                  <a:lnTo>
                    <a:pt x="555345" y="517045"/>
                  </a:lnTo>
                  <a:lnTo>
                    <a:pt x="670243" y="517045"/>
                  </a:lnTo>
                  <a:lnTo>
                    <a:pt x="670243" y="1168139"/>
                  </a:lnTo>
                  <a:close/>
                  <a:moveTo>
                    <a:pt x="708543" y="325547"/>
                  </a:moveTo>
                  <a:cubicBezTo>
                    <a:pt x="666413" y="325547"/>
                    <a:pt x="631944" y="291077"/>
                    <a:pt x="631944" y="248948"/>
                  </a:cubicBezTo>
                  <a:cubicBezTo>
                    <a:pt x="631944" y="206818"/>
                    <a:pt x="666413" y="172348"/>
                    <a:pt x="708543" y="172348"/>
                  </a:cubicBezTo>
                  <a:cubicBezTo>
                    <a:pt x="750673" y="172348"/>
                    <a:pt x="785142" y="206818"/>
                    <a:pt x="785142" y="248948"/>
                  </a:cubicBezTo>
                  <a:cubicBezTo>
                    <a:pt x="785142" y="291077"/>
                    <a:pt x="750673" y="325547"/>
                    <a:pt x="708543" y="325547"/>
                  </a:cubicBezTo>
                  <a:close/>
                  <a:moveTo>
                    <a:pt x="900041" y="1168139"/>
                  </a:moveTo>
                  <a:lnTo>
                    <a:pt x="785142" y="1168139"/>
                  </a:lnTo>
                  <a:lnTo>
                    <a:pt x="785142" y="517045"/>
                  </a:lnTo>
                  <a:lnTo>
                    <a:pt x="900041" y="517045"/>
                  </a:lnTo>
                  <a:lnTo>
                    <a:pt x="900041" y="1168139"/>
                  </a:lnTo>
                  <a:close/>
                  <a:moveTo>
                    <a:pt x="1129839" y="1168139"/>
                  </a:moveTo>
                  <a:lnTo>
                    <a:pt x="1014940" y="1168139"/>
                  </a:lnTo>
                  <a:lnTo>
                    <a:pt x="1014940" y="517045"/>
                  </a:lnTo>
                  <a:lnTo>
                    <a:pt x="1129839" y="517045"/>
                  </a:lnTo>
                  <a:lnTo>
                    <a:pt x="1129839" y="1168139"/>
                  </a:lnTo>
                  <a:close/>
                </a:path>
              </a:pathLst>
            </a:custGeom>
            <a:solidFill>
              <a:srgbClr val="000000"/>
            </a:solidFill>
            <a:ln w="19149" cap="flat">
              <a:noFill/>
              <a:prstDash val="solid"/>
              <a:miter/>
            </a:ln>
          </p:spPr>
          <p:txBody>
            <a:bodyPr rtlCol="0" anchor="ctr"/>
            <a:lstStyle/>
            <a:p>
              <a:endParaRPr lang="en-US"/>
            </a:p>
          </p:txBody>
        </p:sp>
        <p:sp>
          <p:nvSpPr>
            <p:cNvPr id="22" name="Graphic 10" descr="Cursor">
              <a:extLst>
                <a:ext uri="{FF2B5EF4-FFF2-40B4-BE49-F238E27FC236}">
                  <a16:creationId xmlns:a16="http://schemas.microsoft.com/office/drawing/2014/main" id="{2BA52714-00F7-48C5-BA74-0A2BDA00A9A2}"/>
                </a:ext>
              </a:extLst>
            </p:cNvPr>
            <p:cNvSpPr/>
            <p:nvPr/>
          </p:nvSpPr>
          <p:spPr>
            <a:xfrm rot="8133025">
              <a:off x="6329643" y="2174799"/>
              <a:ext cx="533044" cy="533400"/>
            </a:xfrm>
            <a:custGeom>
              <a:avLst/>
              <a:gdLst>
                <a:gd name="connsiteX0" fmla="*/ 533045 w 533044"/>
                <a:gd name="connsiteY0" fmla="*/ 448628 h 533400"/>
                <a:gd name="connsiteX1" fmla="*/ 340640 w 533044"/>
                <a:gd name="connsiteY1" fmla="*/ 256318 h 533400"/>
                <a:gd name="connsiteX2" fmla="*/ 510185 w 533044"/>
                <a:gd name="connsiteY2" fmla="*/ 195263 h 533400"/>
                <a:gd name="connsiteX3" fmla="*/ 520531 w 533044"/>
                <a:gd name="connsiteY3" fmla="*/ 174082 h 533400"/>
                <a:gd name="connsiteX4" fmla="*/ 510185 w 533044"/>
                <a:gd name="connsiteY4" fmla="*/ 163735 h 533400"/>
                <a:gd name="connsiteX5" fmla="*/ 21648 w 533044"/>
                <a:gd name="connsiteY5" fmla="*/ 857 h 533400"/>
                <a:gd name="connsiteX6" fmla="*/ 16218 w 533044"/>
                <a:gd name="connsiteY6" fmla="*/ 0 h 533400"/>
                <a:gd name="connsiteX7" fmla="*/ 16218 w 533044"/>
                <a:gd name="connsiteY7" fmla="*/ 0 h 533400"/>
                <a:gd name="connsiteX8" fmla="*/ 4 w 533044"/>
                <a:gd name="connsiteY8" fmla="*/ 16925 h 533400"/>
                <a:gd name="connsiteX9" fmla="*/ 883 w 533044"/>
                <a:gd name="connsiteY9" fmla="*/ 21908 h 533400"/>
                <a:gd name="connsiteX10" fmla="*/ 163380 w 533044"/>
                <a:gd name="connsiteY10" fmla="*/ 510921 h 533400"/>
                <a:gd name="connsiteX11" fmla="*/ 184650 w 533044"/>
                <a:gd name="connsiteY11" fmla="*/ 521083 h 533400"/>
                <a:gd name="connsiteX12" fmla="*/ 194812 w 533044"/>
                <a:gd name="connsiteY12" fmla="*/ 510921 h 533400"/>
                <a:gd name="connsiteX13" fmla="*/ 255963 w 533044"/>
                <a:gd name="connsiteY13" fmla="*/ 341186 h 533400"/>
                <a:gd name="connsiteX14" fmla="*/ 448177 w 533044"/>
                <a:gd name="connsiteY14" fmla="*/ 533400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044" h="533400">
                  <a:moveTo>
                    <a:pt x="533045" y="448628"/>
                  </a:moveTo>
                  <a:lnTo>
                    <a:pt x="340640" y="256318"/>
                  </a:lnTo>
                  <a:lnTo>
                    <a:pt x="510185" y="195263"/>
                  </a:lnTo>
                  <a:cubicBezTo>
                    <a:pt x="518891" y="192271"/>
                    <a:pt x="523524" y="182788"/>
                    <a:pt x="520531" y="174082"/>
                  </a:cubicBezTo>
                  <a:cubicBezTo>
                    <a:pt x="518861" y="169222"/>
                    <a:pt x="515044" y="165405"/>
                    <a:pt x="510185" y="163735"/>
                  </a:cubicBezTo>
                  <a:lnTo>
                    <a:pt x="21648" y="857"/>
                  </a:lnTo>
                  <a:cubicBezTo>
                    <a:pt x="19896" y="280"/>
                    <a:pt x="18062" y="-9"/>
                    <a:pt x="16218" y="0"/>
                  </a:cubicBezTo>
                  <a:lnTo>
                    <a:pt x="16218" y="0"/>
                  </a:lnTo>
                  <a:cubicBezTo>
                    <a:pt x="7067" y="196"/>
                    <a:pt x="-192" y="7774"/>
                    <a:pt x="4" y="16925"/>
                  </a:cubicBezTo>
                  <a:cubicBezTo>
                    <a:pt x="40" y="18622"/>
                    <a:pt x="336" y="20302"/>
                    <a:pt x="883" y="21908"/>
                  </a:cubicBezTo>
                  <a:lnTo>
                    <a:pt x="163380" y="510921"/>
                  </a:lnTo>
                  <a:cubicBezTo>
                    <a:pt x="166447" y="519601"/>
                    <a:pt x="175970" y="524151"/>
                    <a:pt x="184650" y="521083"/>
                  </a:cubicBezTo>
                  <a:cubicBezTo>
                    <a:pt x="189399" y="519405"/>
                    <a:pt x="193134" y="515670"/>
                    <a:pt x="194812" y="510921"/>
                  </a:cubicBezTo>
                  <a:lnTo>
                    <a:pt x="255963" y="341186"/>
                  </a:lnTo>
                  <a:lnTo>
                    <a:pt x="448177" y="533400"/>
                  </a:lnTo>
                  <a:close/>
                </a:path>
              </a:pathLst>
            </a:custGeom>
            <a:solidFill>
              <a:srgbClr val="000000"/>
            </a:solidFill>
            <a:ln w="9525" cap="flat">
              <a:noFill/>
              <a:prstDash val="solid"/>
              <a:miter/>
            </a:ln>
          </p:spPr>
          <p:txBody>
            <a:bodyPr rtlCol="0" anchor="ctr"/>
            <a:lstStyle/>
            <a:p>
              <a:endParaRPr lang="en-US"/>
            </a:p>
          </p:txBody>
        </p:sp>
        <p:sp>
          <p:nvSpPr>
            <p:cNvPr id="23" name="Graphic 16" descr="Bank check">
              <a:extLst>
                <a:ext uri="{FF2B5EF4-FFF2-40B4-BE49-F238E27FC236}">
                  <a16:creationId xmlns:a16="http://schemas.microsoft.com/office/drawing/2014/main" id="{8243881C-9D83-4E37-A78B-AE541DDB8946}"/>
                </a:ext>
              </a:extLst>
            </p:cNvPr>
            <p:cNvSpPr/>
            <p:nvPr/>
          </p:nvSpPr>
          <p:spPr>
            <a:xfrm>
              <a:off x="7346543" y="1918085"/>
              <a:ext cx="2303026" cy="1046830"/>
            </a:xfrm>
            <a:custGeom>
              <a:avLst/>
              <a:gdLst>
                <a:gd name="connsiteX0" fmla="*/ 0 w 2303026"/>
                <a:gd name="connsiteY0" fmla="*/ 0 h 1046830"/>
                <a:gd name="connsiteX1" fmla="*/ 0 w 2303026"/>
                <a:gd name="connsiteY1" fmla="*/ 1046830 h 1046830"/>
                <a:gd name="connsiteX2" fmla="*/ 2303026 w 2303026"/>
                <a:gd name="connsiteY2" fmla="*/ 1046830 h 1046830"/>
                <a:gd name="connsiteX3" fmla="*/ 2303026 w 2303026"/>
                <a:gd name="connsiteY3" fmla="*/ 0 h 1046830"/>
                <a:gd name="connsiteX4" fmla="*/ 0 w 2303026"/>
                <a:gd name="connsiteY4" fmla="*/ 0 h 1046830"/>
                <a:gd name="connsiteX5" fmla="*/ 2146002 w 2303026"/>
                <a:gd name="connsiteY5" fmla="*/ 889806 h 1046830"/>
                <a:gd name="connsiteX6" fmla="*/ 157025 w 2303026"/>
                <a:gd name="connsiteY6" fmla="*/ 889806 h 1046830"/>
                <a:gd name="connsiteX7" fmla="*/ 157025 w 2303026"/>
                <a:gd name="connsiteY7" fmla="*/ 157025 h 1046830"/>
                <a:gd name="connsiteX8" fmla="*/ 2146002 w 2303026"/>
                <a:gd name="connsiteY8" fmla="*/ 157025 h 1046830"/>
                <a:gd name="connsiteX9" fmla="*/ 2146002 w 2303026"/>
                <a:gd name="connsiteY9" fmla="*/ 889806 h 1046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303026" h="1046830">
                  <a:moveTo>
                    <a:pt x="0" y="0"/>
                  </a:moveTo>
                  <a:lnTo>
                    <a:pt x="0" y="1046830"/>
                  </a:lnTo>
                  <a:lnTo>
                    <a:pt x="2303026" y="1046830"/>
                  </a:lnTo>
                  <a:lnTo>
                    <a:pt x="2303026" y="0"/>
                  </a:lnTo>
                  <a:lnTo>
                    <a:pt x="0" y="0"/>
                  </a:lnTo>
                  <a:close/>
                  <a:moveTo>
                    <a:pt x="2146002" y="889806"/>
                  </a:moveTo>
                  <a:lnTo>
                    <a:pt x="157025" y="889806"/>
                  </a:lnTo>
                  <a:lnTo>
                    <a:pt x="157025" y="157025"/>
                  </a:lnTo>
                  <a:lnTo>
                    <a:pt x="2146002" y="157025"/>
                  </a:lnTo>
                  <a:lnTo>
                    <a:pt x="2146002" y="889806"/>
                  </a:lnTo>
                  <a:close/>
                </a:path>
              </a:pathLst>
            </a:custGeom>
            <a:solidFill>
              <a:srgbClr val="000000"/>
            </a:solidFill>
            <a:ln w="26095" cap="flat">
              <a:noFill/>
              <a:prstDash val="solid"/>
              <a:miter/>
            </a:ln>
          </p:spPr>
          <p:txBody>
            <a:bodyPr rtlCol="0" anchor="ctr"/>
            <a:lstStyle/>
            <a:p>
              <a:endParaRPr lang="en-US"/>
            </a:p>
          </p:txBody>
        </p:sp>
        <p:sp>
          <p:nvSpPr>
            <p:cNvPr id="24" name="Graphic 16" descr="Bank check">
              <a:extLst>
                <a:ext uri="{FF2B5EF4-FFF2-40B4-BE49-F238E27FC236}">
                  <a16:creationId xmlns:a16="http://schemas.microsoft.com/office/drawing/2014/main" id="{8243881C-9D83-4E37-A78B-AE541DDB8946}"/>
                </a:ext>
              </a:extLst>
            </p:cNvPr>
            <p:cNvSpPr/>
            <p:nvPr/>
          </p:nvSpPr>
          <p:spPr>
            <a:xfrm>
              <a:off x="7608250" y="2389158"/>
              <a:ext cx="1203854" cy="104683"/>
            </a:xfrm>
            <a:custGeom>
              <a:avLst/>
              <a:gdLst>
                <a:gd name="connsiteX0" fmla="*/ 0 w 1203854"/>
                <a:gd name="connsiteY0" fmla="*/ 0 h 104683"/>
                <a:gd name="connsiteX1" fmla="*/ 1203855 w 1203854"/>
                <a:gd name="connsiteY1" fmla="*/ 0 h 104683"/>
                <a:gd name="connsiteX2" fmla="*/ 1203855 w 1203854"/>
                <a:gd name="connsiteY2" fmla="*/ 104683 h 104683"/>
                <a:gd name="connsiteX3" fmla="*/ 0 w 1203854"/>
                <a:gd name="connsiteY3" fmla="*/ 104683 h 104683"/>
              </a:gdLst>
              <a:ahLst/>
              <a:cxnLst>
                <a:cxn ang="0">
                  <a:pos x="connsiteX0" y="connsiteY0"/>
                </a:cxn>
                <a:cxn ang="0">
                  <a:pos x="connsiteX1" y="connsiteY1"/>
                </a:cxn>
                <a:cxn ang="0">
                  <a:pos x="connsiteX2" y="connsiteY2"/>
                </a:cxn>
                <a:cxn ang="0">
                  <a:pos x="connsiteX3" y="connsiteY3"/>
                </a:cxn>
              </a:cxnLst>
              <a:rect l="l" t="t" r="r" b="b"/>
              <a:pathLst>
                <a:path w="1203854" h="104683">
                  <a:moveTo>
                    <a:pt x="0" y="0"/>
                  </a:moveTo>
                  <a:lnTo>
                    <a:pt x="1203855" y="0"/>
                  </a:lnTo>
                  <a:lnTo>
                    <a:pt x="1203855" y="104683"/>
                  </a:lnTo>
                  <a:lnTo>
                    <a:pt x="0" y="104683"/>
                  </a:lnTo>
                  <a:close/>
                </a:path>
              </a:pathLst>
            </a:custGeom>
            <a:solidFill>
              <a:srgbClr val="000000"/>
            </a:solidFill>
            <a:ln w="26095" cap="flat">
              <a:noFill/>
              <a:prstDash val="solid"/>
              <a:miter/>
            </a:ln>
          </p:spPr>
          <p:txBody>
            <a:bodyPr rtlCol="0" anchor="ctr"/>
            <a:lstStyle/>
            <a:p>
              <a:endParaRPr lang="en-US"/>
            </a:p>
          </p:txBody>
        </p:sp>
        <p:sp>
          <p:nvSpPr>
            <p:cNvPr id="25" name="Graphic 16" descr="Bank check">
              <a:extLst>
                <a:ext uri="{FF2B5EF4-FFF2-40B4-BE49-F238E27FC236}">
                  <a16:creationId xmlns:a16="http://schemas.microsoft.com/office/drawing/2014/main" id="{8243881C-9D83-4E37-A78B-AE541DDB8946}"/>
                </a:ext>
              </a:extLst>
            </p:cNvPr>
            <p:cNvSpPr/>
            <p:nvPr/>
          </p:nvSpPr>
          <p:spPr>
            <a:xfrm>
              <a:off x="7608250" y="2179792"/>
              <a:ext cx="471073" cy="104683"/>
            </a:xfrm>
            <a:custGeom>
              <a:avLst/>
              <a:gdLst>
                <a:gd name="connsiteX0" fmla="*/ 0 w 471073"/>
                <a:gd name="connsiteY0" fmla="*/ 0 h 104683"/>
                <a:gd name="connsiteX1" fmla="*/ 471074 w 471073"/>
                <a:gd name="connsiteY1" fmla="*/ 0 h 104683"/>
                <a:gd name="connsiteX2" fmla="*/ 471074 w 471073"/>
                <a:gd name="connsiteY2" fmla="*/ 104683 h 104683"/>
                <a:gd name="connsiteX3" fmla="*/ 0 w 471073"/>
                <a:gd name="connsiteY3" fmla="*/ 104683 h 104683"/>
              </a:gdLst>
              <a:ahLst/>
              <a:cxnLst>
                <a:cxn ang="0">
                  <a:pos x="connsiteX0" y="connsiteY0"/>
                </a:cxn>
                <a:cxn ang="0">
                  <a:pos x="connsiteX1" y="connsiteY1"/>
                </a:cxn>
                <a:cxn ang="0">
                  <a:pos x="connsiteX2" y="connsiteY2"/>
                </a:cxn>
                <a:cxn ang="0">
                  <a:pos x="connsiteX3" y="connsiteY3"/>
                </a:cxn>
              </a:cxnLst>
              <a:rect l="l" t="t" r="r" b="b"/>
              <a:pathLst>
                <a:path w="471073" h="104683">
                  <a:moveTo>
                    <a:pt x="0" y="0"/>
                  </a:moveTo>
                  <a:lnTo>
                    <a:pt x="471074" y="0"/>
                  </a:lnTo>
                  <a:lnTo>
                    <a:pt x="471074" y="104683"/>
                  </a:lnTo>
                  <a:lnTo>
                    <a:pt x="0" y="104683"/>
                  </a:lnTo>
                  <a:close/>
                </a:path>
              </a:pathLst>
            </a:custGeom>
            <a:solidFill>
              <a:srgbClr val="000000"/>
            </a:solidFill>
            <a:ln w="26095" cap="flat">
              <a:noFill/>
              <a:prstDash val="solid"/>
              <a:miter/>
            </a:ln>
          </p:spPr>
          <p:txBody>
            <a:bodyPr rtlCol="0" anchor="ctr"/>
            <a:lstStyle/>
            <a:p>
              <a:endParaRPr lang="en-US"/>
            </a:p>
          </p:txBody>
        </p:sp>
        <p:sp>
          <p:nvSpPr>
            <p:cNvPr id="26" name="Graphic 16" descr="Bank check">
              <a:extLst>
                <a:ext uri="{FF2B5EF4-FFF2-40B4-BE49-F238E27FC236}">
                  <a16:creationId xmlns:a16="http://schemas.microsoft.com/office/drawing/2014/main" id="{8243881C-9D83-4E37-A78B-AE541DDB8946}"/>
                </a:ext>
              </a:extLst>
            </p:cNvPr>
            <p:cNvSpPr/>
            <p:nvPr/>
          </p:nvSpPr>
          <p:spPr>
            <a:xfrm>
              <a:off x="8916788" y="2336817"/>
              <a:ext cx="471073" cy="157024"/>
            </a:xfrm>
            <a:custGeom>
              <a:avLst/>
              <a:gdLst>
                <a:gd name="connsiteX0" fmla="*/ 0 w 471073"/>
                <a:gd name="connsiteY0" fmla="*/ 0 h 157024"/>
                <a:gd name="connsiteX1" fmla="*/ 471074 w 471073"/>
                <a:gd name="connsiteY1" fmla="*/ 0 h 157024"/>
                <a:gd name="connsiteX2" fmla="*/ 471074 w 471073"/>
                <a:gd name="connsiteY2" fmla="*/ 157025 h 157024"/>
                <a:gd name="connsiteX3" fmla="*/ 0 w 471073"/>
                <a:gd name="connsiteY3" fmla="*/ 157025 h 157024"/>
              </a:gdLst>
              <a:ahLst/>
              <a:cxnLst>
                <a:cxn ang="0">
                  <a:pos x="connsiteX0" y="connsiteY0"/>
                </a:cxn>
                <a:cxn ang="0">
                  <a:pos x="connsiteX1" y="connsiteY1"/>
                </a:cxn>
                <a:cxn ang="0">
                  <a:pos x="connsiteX2" y="connsiteY2"/>
                </a:cxn>
                <a:cxn ang="0">
                  <a:pos x="connsiteX3" y="connsiteY3"/>
                </a:cxn>
              </a:cxnLst>
              <a:rect l="l" t="t" r="r" b="b"/>
              <a:pathLst>
                <a:path w="471073" h="157024">
                  <a:moveTo>
                    <a:pt x="0" y="0"/>
                  </a:moveTo>
                  <a:lnTo>
                    <a:pt x="471074" y="0"/>
                  </a:lnTo>
                  <a:lnTo>
                    <a:pt x="471074" y="157025"/>
                  </a:lnTo>
                  <a:lnTo>
                    <a:pt x="0" y="157025"/>
                  </a:lnTo>
                  <a:close/>
                </a:path>
              </a:pathLst>
            </a:custGeom>
            <a:solidFill>
              <a:srgbClr val="000000"/>
            </a:solidFill>
            <a:ln w="26095" cap="flat">
              <a:noFill/>
              <a:prstDash val="solid"/>
              <a:miter/>
            </a:ln>
          </p:spPr>
          <p:txBody>
            <a:bodyPr rtlCol="0" anchor="ctr"/>
            <a:lstStyle/>
            <a:p>
              <a:endParaRPr lang="en-US"/>
            </a:p>
          </p:txBody>
        </p:sp>
        <p:sp>
          <p:nvSpPr>
            <p:cNvPr id="27" name="Graphic 16" descr="Bank check">
              <a:extLst>
                <a:ext uri="{FF2B5EF4-FFF2-40B4-BE49-F238E27FC236}">
                  <a16:creationId xmlns:a16="http://schemas.microsoft.com/office/drawing/2014/main" id="{8243881C-9D83-4E37-A78B-AE541DDB8946}"/>
                </a:ext>
              </a:extLst>
            </p:cNvPr>
            <p:cNvSpPr/>
            <p:nvPr/>
          </p:nvSpPr>
          <p:spPr>
            <a:xfrm>
              <a:off x="8528336" y="2541042"/>
              <a:ext cx="833354" cy="222357"/>
            </a:xfrm>
            <a:custGeom>
              <a:avLst/>
              <a:gdLst>
                <a:gd name="connsiteX0" fmla="*/ 262832 w 833354"/>
                <a:gd name="connsiteY0" fmla="*/ 94121 h 222357"/>
                <a:gd name="connsiteX1" fmla="*/ 244512 w 833354"/>
                <a:gd name="connsiteY1" fmla="*/ 115058 h 222357"/>
                <a:gd name="connsiteX2" fmla="*/ 234044 w 833354"/>
                <a:gd name="connsiteY2" fmla="*/ 104590 h 222357"/>
                <a:gd name="connsiteX3" fmla="*/ 126744 w 833354"/>
                <a:gd name="connsiteY3" fmla="*/ 94121 h 222357"/>
                <a:gd name="connsiteX4" fmla="*/ 95339 w 833354"/>
                <a:gd name="connsiteY4" fmla="*/ 96738 h 222357"/>
                <a:gd name="connsiteX5" fmla="*/ 22061 w 833354"/>
                <a:gd name="connsiteY5" fmla="*/ 83653 h 222357"/>
                <a:gd name="connsiteX6" fmla="*/ 8976 w 833354"/>
                <a:gd name="connsiteY6" fmla="*/ 156931 h 222357"/>
                <a:gd name="connsiteX7" fmla="*/ 168617 w 833354"/>
                <a:gd name="connsiteY7" fmla="*/ 188336 h 222357"/>
                <a:gd name="connsiteX8" fmla="*/ 168617 w 833354"/>
                <a:gd name="connsiteY8" fmla="*/ 188336 h 222357"/>
                <a:gd name="connsiteX9" fmla="*/ 231427 w 833354"/>
                <a:gd name="connsiteY9" fmla="*/ 222358 h 222357"/>
                <a:gd name="connsiteX10" fmla="*/ 239278 w 833354"/>
                <a:gd name="connsiteY10" fmla="*/ 222358 h 222357"/>
                <a:gd name="connsiteX11" fmla="*/ 341344 w 833354"/>
                <a:gd name="connsiteY11" fmla="*/ 162165 h 222357"/>
                <a:gd name="connsiteX12" fmla="*/ 357047 w 833354"/>
                <a:gd name="connsiteY12" fmla="*/ 143846 h 222357"/>
                <a:gd name="connsiteX13" fmla="*/ 422474 w 833354"/>
                <a:gd name="connsiteY13" fmla="*/ 109824 h 222357"/>
                <a:gd name="connsiteX14" fmla="*/ 474815 w 833354"/>
                <a:gd name="connsiteY14" fmla="*/ 190953 h 222357"/>
                <a:gd name="connsiteX15" fmla="*/ 589966 w 833354"/>
                <a:gd name="connsiteY15" fmla="*/ 183102 h 222357"/>
                <a:gd name="connsiteX16" fmla="*/ 610903 w 833354"/>
                <a:gd name="connsiteY16" fmla="*/ 167399 h 222357"/>
                <a:gd name="connsiteX17" fmla="*/ 613520 w 833354"/>
                <a:gd name="connsiteY17" fmla="*/ 164782 h 222357"/>
                <a:gd name="connsiteX18" fmla="*/ 623988 w 833354"/>
                <a:gd name="connsiteY18" fmla="*/ 172634 h 222357"/>
                <a:gd name="connsiteX19" fmla="*/ 707735 w 833354"/>
                <a:gd name="connsiteY19" fmla="*/ 185719 h 222357"/>
                <a:gd name="connsiteX20" fmla="*/ 781013 w 833354"/>
                <a:gd name="connsiteY20" fmla="*/ 185719 h 222357"/>
                <a:gd name="connsiteX21" fmla="*/ 781013 w 833354"/>
                <a:gd name="connsiteY21" fmla="*/ 185719 h 222357"/>
                <a:gd name="connsiteX22" fmla="*/ 833354 w 833354"/>
                <a:gd name="connsiteY22" fmla="*/ 133377 h 222357"/>
                <a:gd name="connsiteX23" fmla="*/ 781013 w 833354"/>
                <a:gd name="connsiteY23" fmla="*/ 81036 h 222357"/>
                <a:gd name="connsiteX24" fmla="*/ 741757 w 833354"/>
                <a:gd name="connsiteY24" fmla="*/ 81036 h 222357"/>
                <a:gd name="connsiteX25" fmla="*/ 694649 w 833354"/>
                <a:gd name="connsiteY25" fmla="*/ 83653 h 222357"/>
                <a:gd name="connsiteX26" fmla="*/ 694649 w 833354"/>
                <a:gd name="connsiteY26" fmla="*/ 81036 h 222357"/>
                <a:gd name="connsiteX27" fmla="*/ 676330 w 833354"/>
                <a:gd name="connsiteY27" fmla="*/ 81036 h 222357"/>
                <a:gd name="connsiteX28" fmla="*/ 673713 w 833354"/>
                <a:gd name="connsiteY28" fmla="*/ 78419 h 222357"/>
                <a:gd name="connsiteX29" fmla="*/ 592584 w 833354"/>
                <a:gd name="connsiteY29" fmla="*/ 57482 h 222357"/>
                <a:gd name="connsiteX30" fmla="*/ 542859 w 833354"/>
                <a:gd name="connsiteY30" fmla="*/ 86270 h 222357"/>
                <a:gd name="connsiteX31" fmla="*/ 535008 w 833354"/>
                <a:gd name="connsiteY31" fmla="*/ 94121 h 222357"/>
                <a:gd name="connsiteX32" fmla="*/ 529774 w 833354"/>
                <a:gd name="connsiteY32" fmla="*/ 96738 h 222357"/>
                <a:gd name="connsiteX33" fmla="*/ 521922 w 833354"/>
                <a:gd name="connsiteY33" fmla="*/ 33928 h 222357"/>
                <a:gd name="connsiteX34" fmla="*/ 422474 w 833354"/>
                <a:gd name="connsiteY34" fmla="*/ 2524 h 222357"/>
                <a:gd name="connsiteX35" fmla="*/ 289003 w 833354"/>
                <a:gd name="connsiteY35" fmla="*/ 65333 h 222357"/>
                <a:gd name="connsiteX36" fmla="*/ 262832 w 833354"/>
                <a:gd name="connsiteY36" fmla="*/ 94121 h 222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33354" h="222357">
                  <a:moveTo>
                    <a:pt x="262832" y="94121"/>
                  </a:moveTo>
                  <a:cubicBezTo>
                    <a:pt x="257598" y="99355"/>
                    <a:pt x="249747" y="109824"/>
                    <a:pt x="244512" y="115058"/>
                  </a:cubicBezTo>
                  <a:cubicBezTo>
                    <a:pt x="241895" y="112441"/>
                    <a:pt x="239278" y="107207"/>
                    <a:pt x="234044" y="104590"/>
                  </a:cubicBezTo>
                  <a:cubicBezTo>
                    <a:pt x="205256" y="78419"/>
                    <a:pt x="171234" y="73185"/>
                    <a:pt x="126744" y="94121"/>
                  </a:cubicBezTo>
                  <a:cubicBezTo>
                    <a:pt x="100573" y="104590"/>
                    <a:pt x="95339" y="99355"/>
                    <a:pt x="95339" y="96738"/>
                  </a:cubicBezTo>
                  <a:cubicBezTo>
                    <a:pt x="79637" y="73185"/>
                    <a:pt x="45615" y="67951"/>
                    <a:pt x="22061" y="83653"/>
                  </a:cubicBezTo>
                  <a:cubicBezTo>
                    <a:pt x="-1493" y="99355"/>
                    <a:pt x="-6727" y="133377"/>
                    <a:pt x="8976" y="156931"/>
                  </a:cubicBezTo>
                  <a:cubicBezTo>
                    <a:pt x="45615" y="206655"/>
                    <a:pt x="103190" y="217124"/>
                    <a:pt x="168617" y="188336"/>
                  </a:cubicBezTo>
                  <a:cubicBezTo>
                    <a:pt x="168617" y="188336"/>
                    <a:pt x="168617" y="188336"/>
                    <a:pt x="168617" y="188336"/>
                  </a:cubicBezTo>
                  <a:cubicBezTo>
                    <a:pt x="176469" y="201421"/>
                    <a:pt x="194788" y="219741"/>
                    <a:pt x="231427" y="222358"/>
                  </a:cubicBezTo>
                  <a:cubicBezTo>
                    <a:pt x="234044" y="222358"/>
                    <a:pt x="236661" y="222358"/>
                    <a:pt x="239278" y="222358"/>
                  </a:cubicBezTo>
                  <a:cubicBezTo>
                    <a:pt x="289003" y="222358"/>
                    <a:pt x="323025" y="185719"/>
                    <a:pt x="341344" y="162165"/>
                  </a:cubicBezTo>
                  <a:cubicBezTo>
                    <a:pt x="346578" y="154314"/>
                    <a:pt x="351813" y="149080"/>
                    <a:pt x="357047" y="143846"/>
                  </a:cubicBezTo>
                  <a:cubicBezTo>
                    <a:pt x="372749" y="128143"/>
                    <a:pt x="396303" y="117675"/>
                    <a:pt x="422474" y="109824"/>
                  </a:cubicBezTo>
                  <a:cubicBezTo>
                    <a:pt x="425091" y="146463"/>
                    <a:pt x="443410" y="175251"/>
                    <a:pt x="474815" y="190953"/>
                  </a:cubicBezTo>
                  <a:cubicBezTo>
                    <a:pt x="508837" y="209273"/>
                    <a:pt x="553327" y="206655"/>
                    <a:pt x="589966" y="183102"/>
                  </a:cubicBezTo>
                  <a:cubicBezTo>
                    <a:pt x="597818" y="177868"/>
                    <a:pt x="603052" y="172634"/>
                    <a:pt x="610903" y="167399"/>
                  </a:cubicBezTo>
                  <a:cubicBezTo>
                    <a:pt x="610903" y="167399"/>
                    <a:pt x="613520" y="164782"/>
                    <a:pt x="613520" y="164782"/>
                  </a:cubicBezTo>
                  <a:cubicBezTo>
                    <a:pt x="616137" y="167399"/>
                    <a:pt x="621371" y="170016"/>
                    <a:pt x="623988" y="172634"/>
                  </a:cubicBezTo>
                  <a:cubicBezTo>
                    <a:pt x="652776" y="190953"/>
                    <a:pt x="689415" y="188336"/>
                    <a:pt x="707735" y="185719"/>
                  </a:cubicBezTo>
                  <a:cubicBezTo>
                    <a:pt x="720820" y="185719"/>
                    <a:pt x="781013" y="185719"/>
                    <a:pt x="781013" y="185719"/>
                  </a:cubicBezTo>
                  <a:cubicBezTo>
                    <a:pt x="781013" y="185719"/>
                    <a:pt x="781013" y="185719"/>
                    <a:pt x="781013" y="185719"/>
                  </a:cubicBezTo>
                  <a:cubicBezTo>
                    <a:pt x="809801" y="185719"/>
                    <a:pt x="833354" y="162165"/>
                    <a:pt x="833354" y="133377"/>
                  </a:cubicBezTo>
                  <a:cubicBezTo>
                    <a:pt x="833354" y="104590"/>
                    <a:pt x="809801" y="81036"/>
                    <a:pt x="781013" y="81036"/>
                  </a:cubicBezTo>
                  <a:lnTo>
                    <a:pt x="741757" y="81036"/>
                  </a:lnTo>
                  <a:cubicBezTo>
                    <a:pt x="726054" y="81036"/>
                    <a:pt x="707735" y="81036"/>
                    <a:pt x="694649" y="83653"/>
                  </a:cubicBezTo>
                  <a:lnTo>
                    <a:pt x="694649" y="81036"/>
                  </a:lnTo>
                  <a:cubicBezTo>
                    <a:pt x="689415" y="81036"/>
                    <a:pt x="681564" y="81036"/>
                    <a:pt x="676330" y="81036"/>
                  </a:cubicBezTo>
                  <a:cubicBezTo>
                    <a:pt x="676330" y="81036"/>
                    <a:pt x="673713" y="78419"/>
                    <a:pt x="673713" y="78419"/>
                  </a:cubicBezTo>
                  <a:cubicBezTo>
                    <a:pt x="660627" y="67951"/>
                    <a:pt x="631840" y="47014"/>
                    <a:pt x="592584" y="57482"/>
                  </a:cubicBezTo>
                  <a:cubicBezTo>
                    <a:pt x="569030" y="62716"/>
                    <a:pt x="553327" y="75802"/>
                    <a:pt x="542859" y="86270"/>
                  </a:cubicBezTo>
                  <a:cubicBezTo>
                    <a:pt x="540242" y="88887"/>
                    <a:pt x="537625" y="91504"/>
                    <a:pt x="535008" y="94121"/>
                  </a:cubicBezTo>
                  <a:cubicBezTo>
                    <a:pt x="532391" y="94121"/>
                    <a:pt x="532391" y="96738"/>
                    <a:pt x="529774" y="96738"/>
                  </a:cubicBezTo>
                  <a:cubicBezTo>
                    <a:pt x="532391" y="81036"/>
                    <a:pt x="535008" y="57482"/>
                    <a:pt x="521922" y="33928"/>
                  </a:cubicBezTo>
                  <a:cubicBezTo>
                    <a:pt x="503603" y="5141"/>
                    <a:pt x="472198" y="-5328"/>
                    <a:pt x="422474" y="2524"/>
                  </a:cubicBezTo>
                  <a:cubicBezTo>
                    <a:pt x="370132" y="12992"/>
                    <a:pt x="323025" y="33928"/>
                    <a:pt x="289003" y="65333"/>
                  </a:cubicBezTo>
                  <a:cubicBezTo>
                    <a:pt x="278534" y="75802"/>
                    <a:pt x="270683" y="86270"/>
                    <a:pt x="262832" y="94121"/>
                  </a:cubicBezTo>
                  <a:close/>
                </a:path>
              </a:pathLst>
            </a:custGeom>
            <a:solidFill>
              <a:srgbClr val="000000"/>
            </a:solidFill>
            <a:ln w="26095" cap="flat">
              <a:noFill/>
              <a:prstDash val="solid"/>
              <a:miter/>
            </a:ln>
          </p:spPr>
          <p:txBody>
            <a:bodyPr rtlCol="0" anchor="ctr"/>
            <a:lstStyle/>
            <a:p>
              <a:endParaRPr lang="en-US"/>
            </a:p>
          </p:txBody>
        </p:sp>
      </p:grpSp>
      <p:sp>
        <p:nvSpPr>
          <p:cNvPr id="29" name="TextBox 28">
            <a:extLst>
              <a:ext uri="{FF2B5EF4-FFF2-40B4-BE49-F238E27FC236}">
                <a16:creationId xmlns:a16="http://schemas.microsoft.com/office/drawing/2014/main" id="{5115F8CC-AB36-410E-B140-1BED0B627E25}"/>
              </a:ext>
            </a:extLst>
          </p:cNvPr>
          <p:cNvSpPr txBox="1"/>
          <p:nvPr/>
        </p:nvSpPr>
        <p:spPr>
          <a:xfrm>
            <a:off x="2753835" y="5508655"/>
            <a:ext cx="4596643" cy="369332"/>
          </a:xfrm>
          <a:prstGeom prst="rect">
            <a:avLst/>
          </a:prstGeom>
          <a:noFill/>
        </p:spPr>
        <p:txBody>
          <a:bodyPr wrap="none" rtlCol="0">
            <a:spAutoFit/>
          </a:bodyPr>
          <a:lstStyle/>
          <a:p>
            <a:r>
              <a:rPr lang="en-US" dirty="0">
                <a:solidFill>
                  <a:srgbClr val="00B0F0"/>
                </a:solidFill>
                <a:latin typeface="Arial Black" panose="020B0A04020102020204" pitchFamily="34" charset="0"/>
              </a:rPr>
              <a:t>Today’s Focus:  Funds are Invested</a:t>
            </a:r>
          </a:p>
        </p:txBody>
      </p:sp>
    </p:spTree>
    <p:extLst>
      <p:ext uri="{BB962C8B-B14F-4D97-AF65-F5344CB8AC3E}">
        <p14:creationId xmlns:p14="http://schemas.microsoft.com/office/powerpoint/2010/main" val="3052099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67A9E-552E-4CA7-B52C-5912F8483E07}"/>
              </a:ext>
            </a:extLst>
          </p:cNvPr>
          <p:cNvSpPr>
            <a:spLocks noGrp="1"/>
          </p:cNvSpPr>
          <p:nvPr>
            <p:ph type="title"/>
          </p:nvPr>
        </p:nvSpPr>
        <p:spPr>
          <a:xfrm>
            <a:off x="677334" y="609600"/>
            <a:ext cx="8596668" cy="762000"/>
          </a:xfrm>
        </p:spPr>
        <p:txBody>
          <a:bodyPr/>
          <a:lstStyle/>
          <a:p>
            <a:r>
              <a:rPr lang="en-US" dirty="0"/>
              <a:t>Types of Investments</a:t>
            </a:r>
          </a:p>
        </p:txBody>
      </p:sp>
      <p:sp>
        <p:nvSpPr>
          <p:cNvPr id="3" name="Content Placeholder 2">
            <a:extLst>
              <a:ext uri="{FF2B5EF4-FFF2-40B4-BE49-F238E27FC236}">
                <a16:creationId xmlns:a16="http://schemas.microsoft.com/office/drawing/2014/main" id="{71AC11EB-A25F-4486-B238-89F62405E5C1}"/>
              </a:ext>
            </a:extLst>
          </p:cNvPr>
          <p:cNvSpPr>
            <a:spLocks noGrp="1"/>
          </p:cNvSpPr>
          <p:nvPr>
            <p:ph idx="1"/>
          </p:nvPr>
        </p:nvSpPr>
        <p:spPr>
          <a:xfrm>
            <a:off x="677334" y="1371601"/>
            <a:ext cx="8596668" cy="4669762"/>
          </a:xfrm>
        </p:spPr>
        <p:txBody>
          <a:bodyPr>
            <a:normAutofit fontScale="85000" lnSpcReduction="20000"/>
          </a:bodyPr>
          <a:lstStyle/>
          <a:p>
            <a:pPr>
              <a:spcBef>
                <a:spcPts val="0"/>
              </a:spcBef>
              <a:spcAft>
                <a:spcPts val="1000"/>
              </a:spcAft>
            </a:pPr>
            <a:r>
              <a:rPr lang="en-US" sz="2200" dirty="0">
                <a:latin typeface="Calibri" panose="020F0502020204030204" pitchFamily="34" charset="0"/>
                <a:cs typeface="Calibri" panose="020F0502020204030204" pitchFamily="34" charset="0"/>
              </a:rPr>
              <a:t>Bonds</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A promise to pay on a date certain (next week, next month, next year or longer)</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Interest bearing – rate is based on the credit worthiness of the issuer and the term</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Relatively safe:</a:t>
            </a:r>
          </a:p>
          <a:p>
            <a:pPr lvl="2">
              <a:spcBef>
                <a:spcPts val="0"/>
              </a:spcBef>
              <a:spcAft>
                <a:spcPts val="1000"/>
              </a:spcAft>
              <a:buFont typeface="Courier New" panose="02070309020205020404" pitchFamily="49" charset="0"/>
              <a:buChar char="o"/>
            </a:pPr>
            <a:r>
              <a:rPr lang="en-US" sz="1600" dirty="0">
                <a:latin typeface="Calibri" panose="020F0502020204030204" pitchFamily="34" charset="0"/>
                <a:cs typeface="Calibri" panose="020F0502020204030204" pitchFamily="34" charset="0"/>
              </a:rPr>
              <a:t>If the issuer remains in business, your investment will be recovered</a:t>
            </a:r>
          </a:p>
          <a:p>
            <a:pPr lvl="2">
              <a:spcBef>
                <a:spcPts val="0"/>
              </a:spcBef>
              <a:spcAft>
                <a:spcPts val="1000"/>
              </a:spcAft>
              <a:buFont typeface="Courier New" panose="02070309020205020404" pitchFamily="49" charset="0"/>
              <a:buChar char="o"/>
            </a:pPr>
            <a:r>
              <a:rPr lang="en-US" sz="1600" dirty="0">
                <a:latin typeface="Calibri" panose="020F0502020204030204" pitchFamily="34" charset="0"/>
                <a:cs typeface="Calibri" panose="020F0502020204030204" pitchFamily="34" charset="0"/>
              </a:rPr>
              <a:t>In bankruptcy, bondholders are paid before shareholders</a:t>
            </a:r>
          </a:p>
          <a:p>
            <a:pPr lvl="2">
              <a:spcBef>
                <a:spcPts val="0"/>
              </a:spcBef>
              <a:spcAft>
                <a:spcPts val="1000"/>
              </a:spcAft>
              <a:buFont typeface="Courier New" panose="02070309020205020404" pitchFamily="49" charset="0"/>
              <a:buChar char="o"/>
            </a:pPr>
            <a:r>
              <a:rPr lang="en-US" sz="1600" dirty="0">
                <a:latin typeface="Calibri" panose="020F0502020204030204" pitchFamily="34" charset="0"/>
                <a:cs typeface="Calibri" panose="020F0502020204030204" pitchFamily="34" charset="0"/>
              </a:rPr>
              <a:t>Not a lot of upside unless interest rates change dramatically</a:t>
            </a:r>
          </a:p>
          <a:p>
            <a:pPr>
              <a:spcBef>
                <a:spcPts val="0"/>
              </a:spcBef>
              <a:spcAft>
                <a:spcPts val="1000"/>
              </a:spcAft>
            </a:pPr>
            <a:r>
              <a:rPr lang="en-US" sz="2200" dirty="0">
                <a:latin typeface="Calibri" panose="020F0502020204030204" pitchFamily="34" charset="0"/>
                <a:cs typeface="Calibri" panose="020F0502020204030204" pitchFamily="34" charset="0"/>
              </a:rPr>
              <a:t>Stocks</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Represent an ownership share in an organization</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May or may not pay a dividend</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Volatile – value changes based on success of the organization as well as economic factors</a:t>
            </a:r>
          </a:p>
          <a:p>
            <a:pPr>
              <a:spcBef>
                <a:spcPts val="0"/>
              </a:spcBef>
              <a:spcAft>
                <a:spcPts val="1000"/>
              </a:spcAft>
            </a:pPr>
            <a:r>
              <a:rPr lang="en-US" sz="2200" dirty="0">
                <a:latin typeface="Calibri" panose="020F0502020204030204" pitchFamily="34" charset="0"/>
                <a:cs typeface="Calibri" panose="020F0502020204030204" pitchFamily="34" charset="0"/>
              </a:rPr>
              <a:t>Alternative investments – hedge funds, private equity, exotic real estate</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Tend to be illiquid so not appropriate for a small foundation</a:t>
            </a:r>
          </a:p>
          <a:p>
            <a:pPr lvl="1">
              <a:spcBef>
                <a:spcPts val="0"/>
              </a:spcBef>
              <a:spcAft>
                <a:spcPts val="1000"/>
              </a:spcAft>
              <a:buFont typeface="Wingdings" panose="05000000000000000000" pitchFamily="2" charset="2"/>
              <a:buChar char="v"/>
            </a:pPr>
            <a:r>
              <a:rPr lang="en-US" sz="1900" dirty="0">
                <a:latin typeface="Calibri" panose="020F0502020204030204" pitchFamily="34" charset="0"/>
                <a:cs typeface="Calibri" panose="020F0502020204030204" pitchFamily="34" charset="0"/>
              </a:rPr>
              <a:t>Introduce a level of complexity and expense we are not willing to take on</a:t>
            </a:r>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2E323511-66E7-4ECD-8231-521072244743}"/>
              </a:ext>
            </a:extLst>
          </p:cNvPr>
          <p:cNvSpPr>
            <a:spLocks noGrp="1"/>
          </p:cNvSpPr>
          <p:nvPr>
            <p:ph type="sldNum" sz="quarter" idx="12"/>
          </p:nvPr>
        </p:nvSpPr>
        <p:spPr/>
        <p:txBody>
          <a:bodyPr/>
          <a:lstStyle/>
          <a:p>
            <a:fld id="{0C83A0B5-AC2C-46DA-8C34-F6D895E1DA67}" type="slidenum">
              <a:rPr lang="en-US" smtClean="0"/>
              <a:t>4</a:t>
            </a:fld>
            <a:endParaRPr lang="en-US"/>
          </a:p>
        </p:txBody>
      </p:sp>
    </p:spTree>
    <p:extLst>
      <p:ext uri="{BB962C8B-B14F-4D97-AF65-F5344CB8AC3E}">
        <p14:creationId xmlns:p14="http://schemas.microsoft.com/office/powerpoint/2010/main" val="233790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F27C1-9ADF-40B8-87D4-D58DFA46DE0F}"/>
              </a:ext>
            </a:extLst>
          </p:cNvPr>
          <p:cNvSpPr>
            <a:spLocks noGrp="1"/>
          </p:cNvSpPr>
          <p:nvPr>
            <p:ph type="title"/>
          </p:nvPr>
        </p:nvSpPr>
        <p:spPr>
          <a:xfrm>
            <a:off x="677334" y="609600"/>
            <a:ext cx="8596668" cy="658761"/>
          </a:xfrm>
        </p:spPr>
        <p:txBody>
          <a:bodyPr/>
          <a:lstStyle/>
          <a:p>
            <a:r>
              <a:rPr lang="en-US" dirty="0"/>
              <a:t>Investment Vehicles</a:t>
            </a:r>
          </a:p>
        </p:txBody>
      </p:sp>
      <p:sp>
        <p:nvSpPr>
          <p:cNvPr id="3" name="Content Placeholder 2">
            <a:extLst>
              <a:ext uri="{FF2B5EF4-FFF2-40B4-BE49-F238E27FC236}">
                <a16:creationId xmlns:a16="http://schemas.microsoft.com/office/drawing/2014/main" id="{891F9ED7-6E39-45B1-B6B1-1B3CBEB10786}"/>
              </a:ext>
            </a:extLst>
          </p:cNvPr>
          <p:cNvSpPr>
            <a:spLocks noGrp="1"/>
          </p:cNvSpPr>
          <p:nvPr>
            <p:ph idx="1"/>
          </p:nvPr>
        </p:nvSpPr>
        <p:spPr>
          <a:xfrm>
            <a:off x="677334" y="1268361"/>
            <a:ext cx="8596668" cy="4773001"/>
          </a:xfrm>
        </p:spPr>
        <p:txBody>
          <a:bodyPr>
            <a:normAutofit lnSpcReduction="10000"/>
          </a:bodyPr>
          <a:lstStyle/>
          <a:p>
            <a:pPr>
              <a:spcBef>
                <a:spcPts val="0"/>
              </a:spcBef>
              <a:spcAft>
                <a:spcPts val="1000"/>
              </a:spcAft>
            </a:pPr>
            <a:r>
              <a:rPr lang="en-US" dirty="0">
                <a:latin typeface="Calibri" panose="020F0502020204030204" pitchFamily="34" charset="0"/>
                <a:cs typeface="Calibri" panose="020F0502020204030204" pitchFamily="34" charset="0"/>
              </a:rPr>
              <a:t>Individual investments</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Reasons for:</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Less expensive – no fund manager</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If you pick winners, you get all of the winnings</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Predictable – especially for bonds</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Reasons against:</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Fund managers have access to pricing individuals cannot get</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Single issuer risk</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Keeping track of individual investments is time consuming</a:t>
            </a:r>
          </a:p>
          <a:p>
            <a:pPr lvl="2">
              <a:spcBef>
                <a:spcPts val="0"/>
              </a:spcBef>
              <a:spcAft>
                <a:spcPts val="1000"/>
              </a:spcAft>
              <a:buFont typeface="Courier New" panose="02070309020205020404" pitchFamily="49" charset="0"/>
              <a:buChar char="o"/>
            </a:pPr>
            <a:r>
              <a:rPr lang="en-US" dirty="0">
                <a:latin typeface="Calibri" panose="020F0502020204030204" pitchFamily="34" charset="0"/>
                <a:cs typeface="Calibri" panose="020F0502020204030204" pitchFamily="34" charset="0"/>
              </a:rPr>
              <a:t>Increased volatility</a:t>
            </a:r>
          </a:p>
          <a:p>
            <a:pPr>
              <a:spcBef>
                <a:spcPts val="0"/>
              </a:spcBef>
              <a:spcAft>
                <a:spcPts val="1000"/>
              </a:spcAft>
            </a:pPr>
            <a:r>
              <a:rPr lang="en-US" dirty="0">
                <a:latin typeface="Calibri" panose="020F0502020204030204" pitchFamily="34" charset="0"/>
                <a:cs typeface="Calibri" panose="020F0502020204030204" pitchFamily="34" charset="0"/>
              </a:rPr>
              <a:t>Funds – hold a variety of investments with different credit ratings, maturity dates and other factors designed to achieve a stated objective</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Professionally managed</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Easy way to achieve diversification and risk mitigation</a:t>
            </a:r>
          </a:p>
          <a:p>
            <a:pPr>
              <a:buFont typeface="Courier New" panose="02070309020205020404" pitchFamily="49" charset="0"/>
              <a:buChar char="o"/>
            </a:pPr>
            <a:endParaRPr lang="en-US" dirty="0"/>
          </a:p>
          <a:p>
            <a:pPr lvl="2">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028772CC-1FD3-4C36-8AD2-77DE4BA8C485}"/>
              </a:ext>
            </a:extLst>
          </p:cNvPr>
          <p:cNvSpPr>
            <a:spLocks noGrp="1"/>
          </p:cNvSpPr>
          <p:nvPr>
            <p:ph type="sldNum" sz="quarter" idx="12"/>
          </p:nvPr>
        </p:nvSpPr>
        <p:spPr/>
        <p:txBody>
          <a:bodyPr/>
          <a:lstStyle/>
          <a:p>
            <a:fld id="{0C83A0B5-AC2C-46DA-8C34-F6D895E1DA67}" type="slidenum">
              <a:rPr lang="en-US" smtClean="0"/>
              <a:t>5</a:t>
            </a:fld>
            <a:endParaRPr lang="en-US"/>
          </a:p>
        </p:txBody>
      </p:sp>
    </p:spTree>
    <p:extLst>
      <p:ext uri="{BB962C8B-B14F-4D97-AF65-F5344CB8AC3E}">
        <p14:creationId xmlns:p14="http://schemas.microsoft.com/office/powerpoint/2010/main" val="2645806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1F71-0E78-49EE-85F8-C779C71FB1CD}"/>
              </a:ext>
            </a:extLst>
          </p:cNvPr>
          <p:cNvSpPr>
            <a:spLocks noGrp="1"/>
          </p:cNvSpPr>
          <p:nvPr>
            <p:ph type="title"/>
          </p:nvPr>
        </p:nvSpPr>
        <p:spPr>
          <a:xfrm>
            <a:off x="677334" y="609600"/>
            <a:ext cx="8596668" cy="766916"/>
          </a:xfrm>
        </p:spPr>
        <p:txBody>
          <a:bodyPr/>
          <a:lstStyle/>
          <a:p>
            <a:r>
              <a:rPr lang="en-US" dirty="0"/>
              <a:t>Factors Influencing Investment Decisions</a:t>
            </a:r>
          </a:p>
        </p:txBody>
      </p:sp>
      <p:sp>
        <p:nvSpPr>
          <p:cNvPr id="3" name="Content Placeholder 2">
            <a:extLst>
              <a:ext uri="{FF2B5EF4-FFF2-40B4-BE49-F238E27FC236}">
                <a16:creationId xmlns:a16="http://schemas.microsoft.com/office/drawing/2014/main" id="{30A7BCB6-6D4E-4219-840D-AC1FAA1F8588}"/>
              </a:ext>
            </a:extLst>
          </p:cNvPr>
          <p:cNvSpPr>
            <a:spLocks noGrp="1"/>
          </p:cNvSpPr>
          <p:nvPr>
            <p:ph idx="1"/>
          </p:nvPr>
        </p:nvSpPr>
        <p:spPr>
          <a:xfrm>
            <a:off x="677334" y="1376517"/>
            <a:ext cx="8596668" cy="4664846"/>
          </a:xfrm>
        </p:spPr>
        <p:txBody>
          <a:bodyPr>
            <a:normAutofit lnSpcReduction="10000"/>
          </a:bodyPr>
          <a:lstStyle/>
          <a:p>
            <a:pPr>
              <a:spcBef>
                <a:spcPts val="0"/>
              </a:spcBef>
              <a:spcAft>
                <a:spcPts val="1000"/>
              </a:spcAft>
            </a:pPr>
            <a:r>
              <a:rPr lang="en-US" sz="2000" dirty="0">
                <a:latin typeface="Calibri" panose="020F0502020204030204" pitchFamily="34" charset="0"/>
                <a:cs typeface="Calibri" panose="020F0502020204030204" pitchFamily="34" charset="0"/>
              </a:rPr>
              <a:t>Cash flow needs of the organization dictate time horizon for investing</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Dedicated Ministry Funds</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Foundation Funds</a:t>
            </a:r>
          </a:p>
          <a:p>
            <a:pPr>
              <a:spcBef>
                <a:spcPts val="0"/>
              </a:spcBef>
              <a:spcAft>
                <a:spcPts val="1000"/>
              </a:spcAft>
            </a:pPr>
            <a:r>
              <a:rPr lang="en-US" sz="2000" dirty="0">
                <a:latin typeface="Calibri" panose="020F0502020204030204" pitchFamily="34" charset="0"/>
                <a:cs typeface="Calibri" panose="020F0502020204030204" pitchFamily="34" charset="0"/>
              </a:rPr>
              <a:t>Need to diversify</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Diversification is a strategy to reduce risk and maximize returns by allocating invested assets across different vehicles, industries, companies, etc.</a:t>
            </a:r>
          </a:p>
          <a:p>
            <a:pPr lvl="1">
              <a:spcBef>
                <a:spcPts val="0"/>
              </a:spcBef>
              <a:spcAft>
                <a:spcPts val="1000"/>
              </a:spcAft>
              <a:buFont typeface="Wingdings" panose="05000000000000000000" pitchFamily="2" charset="2"/>
              <a:buChar char="v"/>
            </a:pPr>
            <a:r>
              <a:rPr lang="en-US" sz="1800" dirty="0">
                <a:latin typeface="Calibri" panose="020F0502020204030204" pitchFamily="34" charset="0"/>
                <a:cs typeface="Calibri" panose="020F0502020204030204" pitchFamily="34" charset="0"/>
              </a:rPr>
              <a:t>You cannot eliminate all risk; however, you can manage the amount of risk you take on </a:t>
            </a:r>
          </a:p>
          <a:p>
            <a:pPr>
              <a:spcBef>
                <a:spcPts val="0"/>
              </a:spcBef>
              <a:spcAft>
                <a:spcPts val="1000"/>
              </a:spcAft>
            </a:pPr>
            <a:r>
              <a:rPr lang="en-US" sz="2000" dirty="0">
                <a:latin typeface="Calibri" panose="020F0502020204030204" pitchFamily="34" charset="0"/>
                <a:cs typeface="Calibri" panose="020F0502020204030204" pitchFamily="34" charset="0"/>
              </a:rPr>
              <a:t>Objectives of the organization – an organization designed to give away money will invest differently than one designed to provide services (i.e., a hospital)</a:t>
            </a:r>
          </a:p>
          <a:p>
            <a:pPr>
              <a:spcBef>
                <a:spcPts val="0"/>
              </a:spcBef>
              <a:spcAft>
                <a:spcPts val="1000"/>
              </a:spcAft>
            </a:pPr>
            <a:r>
              <a:rPr lang="en-US" sz="2000" dirty="0">
                <a:latin typeface="Calibri" panose="020F0502020204030204" pitchFamily="34" charset="0"/>
                <a:cs typeface="Calibri" panose="020F0502020204030204" pitchFamily="34" charset="0"/>
              </a:rPr>
              <a:t>Size of the organization – a small organization cannot afford a substantial loss nor does it have the staff to dedicate to monitoring investments and investment decisions</a:t>
            </a:r>
            <a:endParaRPr lang="en-US" dirty="0"/>
          </a:p>
          <a:p>
            <a:pPr lvl="1">
              <a:buFont typeface="Wingdings" panose="05000000000000000000" pitchFamily="2" charset="2"/>
              <a:buChar char="v"/>
            </a:pPr>
            <a:endParaRPr lang="en-US" dirty="0"/>
          </a:p>
        </p:txBody>
      </p:sp>
      <p:sp>
        <p:nvSpPr>
          <p:cNvPr id="4" name="Slide Number Placeholder 3">
            <a:extLst>
              <a:ext uri="{FF2B5EF4-FFF2-40B4-BE49-F238E27FC236}">
                <a16:creationId xmlns:a16="http://schemas.microsoft.com/office/drawing/2014/main" id="{0A8AF7B0-7050-4ECE-AFE6-2B200F993B0D}"/>
              </a:ext>
            </a:extLst>
          </p:cNvPr>
          <p:cNvSpPr>
            <a:spLocks noGrp="1"/>
          </p:cNvSpPr>
          <p:nvPr>
            <p:ph type="sldNum" sz="quarter" idx="12"/>
          </p:nvPr>
        </p:nvSpPr>
        <p:spPr/>
        <p:txBody>
          <a:bodyPr/>
          <a:lstStyle/>
          <a:p>
            <a:fld id="{0C83A0B5-AC2C-46DA-8C34-F6D895E1DA67}" type="slidenum">
              <a:rPr lang="en-US" smtClean="0"/>
              <a:t>6</a:t>
            </a:fld>
            <a:endParaRPr lang="en-US"/>
          </a:p>
        </p:txBody>
      </p:sp>
    </p:spTree>
    <p:extLst>
      <p:ext uri="{BB962C8B-B14F-4D97-AF65-F5344CB8AC3E}">
        <p14:creationId xmlns:p14="http://schemas.microsoft.com/office/powerpoint/2010/main" val="370773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AE36F-EE33-47CD-8F61-C37B0D763617}"/>
              </a:ext>
            </a:extLst>
          </p:cNvPr>
          <p:cNvSpPr>
            <a:spLocks noGrp="1"/>
          </p:cNvSpPr>
          <p:nvPr>
            <p:ph type="title"/>
          </p:nvPr>
        </p:nvSpPr>
        <p:spPr>
          <a:xfrm>
            <a:off x="677334" y="609600"/>
            <a:ext cx="8596668" cy="707923"/>
          </a:xfrm>
        </p:spPr>
        <p:txBody>
          <a:bodyPr>
            <a:normAutofit/>
          </a:bodyPr>
          <a:lstStyle/>
          <a:p>
            <a:r>
              <a:rPr lang="en-US" sz="3300" dirty="0"/>
              <a:t>Evolution of our Investment Strategy</a:t>
            </a:r>
          </a:p>
        </p:txBody>
      </p:sp>
      <p:sp>
        <p:nvSpPr>
          <p:cNvPr id="3" name="Content Placeholder 2">
            <a:extLst>
              <a:ext uri="{FF2B5EF4-FFF2-40B4-BE49-F238E27FC236}">
                <a16:creationId xmlns:a16="http://schemas.microsoft.com/office/drawing/2014/main" id="{159AC043-198B-41C8-AECA-F522B0926F5B}"/>
              </a:ext>
            </a:extLst>
          </p:cNvPr>
          <p:cNvSpPr>
            <a:spLocks noGrp="1"/>
          </p:cNvSpPr>
          <p:nvPr>
            <p:ph idx="1"/>
          </p:nvPr>
        </p:nvSpPr>
        <p:spPr>
          <a:xfrm>
            <a:off x="677334" y="1317523"/>
            <a:ext cx="8596668" cy="5088964"/>
          </a:xfrm>
        </p:spPr>
        <p:txBody>
          <a:bodyPr>
            <a:normAutofit fontScale="85000" lnSpcReduction="10000"/>
          </a:bodyPr>
          <a:lstStyle/>
          <a:p>
            <a:pPr>
              <a:spcBef>
                <a:spcPts val="0"/>
              </a:spcBef>
              <a:spcAft>
                <a:spcPts val="1000"/>
              </a:spcAft>
            </a:pPr>
            <a:r>
              <a:rPr lang="en-US" dirty="0">
                <a:latin typeface="Calibri" panose="020F0502020204030204" pitchFamily="34" charset="0"/>
                <a:cs typeface="Calibri" panose="020F0502020204030204" pitchFamily="34" charset="0"/>
              </a:rPr>
              <a:t>From about 2010 to 2017, the Foundation invested largely in individual bonds</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Safe – used investment grade securities</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Predictable return assured a consistent level of grants / laddered to assure consistent maturities</a:t>
            </a:r>
          </a:p>
          <a:p>
            <a:pPr lvl="1">
              <a:spcBef>
                <a:spcPts val="0"/>
              </a:spcBef>
              <a:spcAft>
                <a:spcPts val="1000"/>
              </a:spcAft>
              <a:buFont typeface="Wingdings" panose="05000000000000000000" pitchFamily="2" charset="2"/>
              <a:buChar char="v"/>
            </a:pPr>
            <a:r>
              <a:rPr lang="en-US" dirty="0">
                <a:latin typeface="Calibri" panose="020F0502020204030204" pitchFamily="34" charset="0"/>
                <a:cs typeface="Calibri" panose="020F0502020204030204" pitchFamily="34" charset="0"/>
              </a:rPr>
              <a:t>During much of this period, interest rates &gt; 5.5%</a:t>
            </a:r>
          </a:p>
          <a:p>
            <a:pPr>
              <a:spcBef>
                <a:spcPts val="0"/>
              </a:spcBef>
              <a:spcAft>
                <a:spcPts val="1000"/>
              </a:spcAft>
            </a:pPr>
            <a:r>
              <a:rPr lang="en-US" dirty="0">
                <a:latin typeface="Calibri" panose="020F0502020204030204" pitchFamily="34" charset="0"/>
                <a:cs typeface="Calibri" panose="020F0502020204030204" pitchFamily="34" charset="0"/>
              </a:rPr>
              <a:t>2017 Committee Commissioned by the Congregational Council to determine if a more diversified approach might make sense</a:t>
            </a:r>
          </a:p>
          <a:p>
            <a:pPr lvl="1">
              <a:lnSpc>
                <a:spcPct val="107000"/>
              </a:lnSpc>
              <a:spcBef>
                <a:spcPts val="0"/>
              </a:spcBef>
              <a:spcAft>
                <a:spcPts val="1000"/>
              </a:spcAft>
              <a:buFont typeface="Wingdings" panose="05000000000000000000" pitchFamily="2" charset="2"/>
              <a:buChar char="v"/>
            </a:pPr>
            <a:r>
              <a:rPr lang="en-US" sz="1700" dirty="0">
                <a:latin typeface="Calibri" panose="020F0502020204030204" pitchFamily="34" charset="0"/>
                <a:ea typeface="Calibri" panose="020F0502020204030204" pitchFamily="34" charset="0"/>
                <a:cs typeface="Calibri" panose="020F0502020204030204" pitchFamily="34" charset="0"/>
              </a:rPr>
              <a:t>Developed</a:t>
            </a:r>
            <a:r>
              <a:rPr lang="en-US" sz="1700" dirty="0">
                <a:effectLst/>
                <a:latin typeface="Calibri" panose="020F0502020204030204" pitchFamily="34" charset="0"/>
                <a:ea typeface="Calibri" panose="020F0502020204030204" pitchFamily="34" charset="0"/>
                <a:cs typeface="Calibri" panose="020F0502020204030204" pitchFamily="34" charset="0"/>
              </a:rPr>
              <a:t> a Request For Information and distributed it to 7 advisors</a:t>
            </a:r>
          </a:p>
          <a:p>
            <a:pPr lvl="2" indent="-285750">
              <a:lnSpc>
                <a:spcPct val="107000"/>
              </a:lnSpc>
              <a:spcBef>
                <a:spcPts val="0"/>
              </a:spcBef>
              <a:spcAft>
                <a:spcPts val="600"/>
              </a:spcAft>
              <a:buFont typeface="Courier New" panose="02070309020205020404" pitchFamily="49" charset="0"/>
              <a:buChar char="o"/>
            </a:pPr>
            <a:r>
              <a:rPr lang="en-US" sz="1700" dirty="0">
                <a:latin typeface="Calibri" panose="020F0502020204030204" pitchFamily="34" charset="0"/>
                <a:ea typeface="Calibri" panose="020F0502020204030204" pitchFamily="34" charset="0"/>
                <a:cs typeface="Calibri" panose="020F0502020204030204" pitchFamily="34" charset="0"/>
              </a:rPr>
              <a:t>What would they advise regarding diversification?</a:t>
            </a:r>
          </a:p>
          <a:p>
            <a:pPr lvl="2" indent="-285750">
              <a:lnSpc>
                <a:spcPct val="107000"/>
              </a:lnSpc>
              <a:spcBef>
                <a:spcPts val="0"/>
              </a:spcBef>
              <a:spcAft>
                <a:spcPts val="600"/>
              </a:spcAft>
              <a:buFont typeface="Courier New" panose="02070309020205020404" pitchFamily="49" charset="0"/>
              <a:buChar char="o"/>
            </a:pPr>
            <a:r>
              <a:rPr lang="en-US" sz="1700" dirty="0">
                <a:latin typeface="Calibri" panose="020F0502020204030204" pitchFamily="34" charset="0"/>
                <a:ea typeface="Calibri" panose="020F0502020204030204" pitchFamily="34" charset="0"/>
                <a:cs typeface="Calibri" panose="020F0502020204030204" pitchFamily="34" charset="0"/>
              </a:rPr>
              <a:t>What could have been achieved had a more diversified approach been followed in recent years</a:t>
            </a:r>
          </a:p>
          <a:p>
            <a:pPr lvl="2" indent="-285750">
              <a:lnSpc>
                <a:spcPct val="107000"/>
              </a:lnSpc>
              <a:spcBef>
                <a:spcPts val="0"/>
              </a:spcBef>
              <a:spcAft>
                <a:spcPts val="600"/>
              </a:spcAft>
              <a:buFont typeface="Courier New" panose="02070309020205020404" pitchFamily="49" charset="0"/>
              <a:buChar char="o"/>
            </a:pPr>
            <a:r>
              <a:rPr lang="en-US" sz="1700" dirty="0">
                <a:effectLst/>
                <a:latin typeface="Calibri" panose="020F0502020204030204" pitchFamily="34" charset="0"/>
                <a:ea typeface="Calibri" panose="020F0502020204030204" pitchFamily="34" charset="0"/>
                <a:cs typeface="Calibri" panose="020F0502020204030204" pitchFamily="34" charset="0"/>
              </a:rPr>
              <a:t>If stock investments were advised, </a:t>
            </a:r>
            <a:r>
              <a:rPr lang="en-US" sz="1700" dirty="0">
                <a:latin typeface="Calibri" panose="020F0502020204030204" pitchFamily="34" charset="0"/>
                <a:ea typeface="Calibri" panose="020F0502020204030204" pitchFamily="34" charset="0"/>
                <a:cs typeface="Calibri" panose="020F0502020204030204" pitchFamily="34" charset="0"/>
              </a:rPr>
              <a:t>describe a strategy for moving into stocks</a:t>
            </a:r>
          </a:p>
          <a:p>
            <a:pPr lvl="2" indent="-285750">
              <a:lnSpc>
                <a:spcPct val="107000"/>
              </a:lnSpc>
              <a:spcBef>
                <a:spcPts val="0"/>
              </a:spcBef>
              <a:spcAft>
                <a:spcPts val="600"/>
              </a:spcAft>
              <a:buFont typeface="Courier New" panose="02070309020205020404" pitchFamily="49" charset="0"/>
              <a:buChar char="o"/>
            </a:pPr>
            <a:r>
              <a:rPr lang="en-US" sz="1700" dirty="0">
                <a:latin typeface="Calibri" panose="020F0502020204030204" pitchFamily="34" charset="0"/>
                <a:ea typeface="Calibri" panose="020F0502020204030204" pitchFamily="34" charset="0"/>
                <a:cs typeface="Calibri" panose="020F0502020204030204" pitchFamily="34" charset="0"/>
              </a:rPr>
              <a:t>Fees?</a:t>
            </a:r>
            <a:endParaRPr lang="en-US" sz="1700" dirty="0">
              <a:effectLst/>
              <a:latin typeface="Calibri" panose="020F0502020204030204" pitchFamily="34" charset="0"/>
              <a:ea typeface="Calibri" panose="020F0502020204030204" pitchFamily="34" charset="0"/>
              <a:cs typeface="Calibri" panose="020F0502020204030204" pitchFamily="34" charset="0"/>
            </a:endParaRPr>
          </a:p>
          <a:p>
            <a:pPr lvl="1">
              <a:lnSpc>
                <a:spcPct val="107000"/>
              </a:lnSpc>
              <a:spcBef>
                <a:spcPts val="0"/>
              </a:spcBef>
              <a:spcAft>
                <a:spcPts val="1000"/>
              </a:spcAft>
              <a:buFont typeface="Wingdings" panose="05000000000000000000" pitchFamily="2" charset="2"/>
              <a:buChar char="v"/>
            </a:pPr>
            <a:r>
              <a:rPr lang="en-US" sz="1700" dirty="0">
                <a:effectLst/>
                <a:latin typeface="Calibri" panose="020F0502020204030204" pitchFamily="34" charset="0"/>
                <a:ea typeface="Calibri" panose="020F0502020204030204" pitchFamily="34" charset="0"/>
                <a:cs typeface="Calibri" panose="020F0502020204030204" pitchFamily="34" charset="0"/>
              </a:rPr>
              <a:t>Communicated with fourteen churches, two universities, one seminary, two Lutheran Family Services entities and two ‘mega-funds’ (combine the endowments of over 300 churches each)  </a:t>
            </a:r>
          </a:p>
          <a:p>
            <a:pPr lvl="2" indent="-285750">
              <a:lnSpc>
                <a:spcPct val="107000"/>
              </a:lnSpc>
              <a:spcBef>
                <a:spcPts val="0"/>
              </a:spcBef>
              <a:spcAft>
                <a:spcPts val="60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None were invested solely in fixed income (bonds)</a:t>
            </a:r>
          </a:p>
          <a:p>
            <a:pPr lvl="2" indent="-285750">
              <a:lnSpc>
                <a:spcPct val="107000"/>
              </a:lnSpc>
              <a:spcBef>
                <a:spcPts val="0"/>
              </a:spcBef>
              <a:spcAft>
                <a:spcPts val="60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Calibri" panose="020F0502020204030204" pitchFamily="34" charset="0"/>
              </a:rPr>
              <a:t>While all had some of their portfolio invested in fixed income securities, usually they invested in bond mutual funds that were more liquid and didn’t require reinvestment by the endowment itself</a:t>
            </a:r>
            <a:endParaRPr lang="en-US" dirty="0"/>
          </a:p>
        </p:txBody>
      </p:sp>
      <p:sp>
        <p:nvSpPr>
          <p:cNvPr id="4" name="Slide Number Placeholder 3">
            <a:extLst>
              <a:ext uri="{FF2B5EF4-FFF2-40B4-BE49-F238E27FC236}">
                <a16:creationId xmlns:a16="http://schemas.microsoft.com/office/drawing/2014/main" id="{D78E9DED-F89A-4D04-A304-37AAF7844282}"/>
              </a:ext>
            </a:extLst>
          </p:cNvPr>
          <p:cNvSpPr>
            <a:spLocks noGrp="1"/>
          </p:cNvSpPr>
          <p:nvPr>
            <p:ph type="sldNum" sz="quarter" idx="12"/>
          </p:nvPr>
        </p:nvSpPr>
        <p:spPr/>
        <p:txBody>
          <a:bodyPr/>
          <a:lstStyle/>
          <a:p>
            <a:fld id="{0C83A0B5-AC2C-46DA-8C34-F6D895E1DA67}" type="slidenum">
              <a:rPr lang="en-US" smtClean="0"/>
              <a:t>7</a:t>
            </a:fld>
            <a:endParaRPr lang="en-US"/>
          </a:p>
        </p:txBody>
      </p:sp>
    </p:spTree>
    <p:extLst>
      <p:ext uri="{BB962C8B-B14F-4D97-AF65-F5344CB8AC3E}">
        <p14:creationId xmlns:p14="http://schemas.microsoft.com/office/powerpoint/2010/main" val="143671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F16CB1-B172-4ADB-83FE-71CCB0587B0C}"/>
              </a:ext>
            </a:extLst>
          </p:cNvPr>
          <p:cNvSpPr>
            <a:spLocks noGrp="1"/>
          </p:cNvSpPr>
          <p:nvPr>
            <p:ph idx="1"/>
          </p:nvPr>
        </p:nvSpPr>
        <p:spPr>
          <a:xfrm>
            <a:off x="677334" y="1288027"/>
            <a:ext cx="8596668" cy="2140973"/>
          </a:xfrm>
        </p:spPr>
        <p:txBody>
          <a:bodyPr>
            <a:normAutofit/>
          </a:bodyPr>
          <a:lstStyle/>
          <a:p>
            <a:pPr>
              <a:spcBef>
                <a:spcPts val="0"/>
              </a:spcBef>
              <a:spcAft>
                <a:spcPts val="1000"/>
              </a:spcAft>
            </a:pPr>
            <a:r>
              <a:rPr lang="en-US" sz="2000" dirty="0">
                <a:latin typeface="Calibri" panose="020F0502020204030204" pitchFamily="34" charset="0"/>
                <a:cs typeface="Calibri" panose="020F0502020204030204" pitchFamily="34" charset="0"/>
              </a:rPr>
              <a:t>Conclusions of the Committee (presented to and adopted by the Council)</a:t>
            </a:r>
          </a:p>
          <a:p>
            <a:pPr lvl="1" indent="-342900">
              <a:lnSpc>
                <a:spcPct val="107000"/>
              </a:lnSpc>
              <a:spcBef>
                <a:spcPts val="0"/>
              </a:spcBef>
              <a:spcAft>
                <a:spcPts val="100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The Foundation should diversify its portfolio as bonds mature to facilitate entry into equity markets over the next 36 months, using dollar‐cost averaging</a:t>
            </a:r>
          </a:p>
          <a:p>
            <a:pPr lvl="1" indent="-342900">
              <a:lnSpc>
                <a:spcPct val="107000"/>
              </a:lnSpc>
              <a:spcBef>
                <a:spcPts val="0"/>
              </a:spcBef>
              <a:spcAft>
                <a:spcPts val="1000"/>
              </a:spcAft>
              <a:buFont typeface="Wingdings" panose="05000000000000000000" pitchFamily="2" charset="2"/>
              <a:buChar char="v"/>
            </a:pPr>
            <a:r>
              <a:rPr lang="en-US" sz="1800" dirty="0">
                <a:latin typeface="Calibri" panose="020F0502020204030204" pitchFamily="34" charset="0"/>
                <a:ea typeface="Calibri" panose="020F0502020204030204" pitchFamily="34" charset="0"/>
                <a:cs typeface="Calibri" panose="020F0502020204030204" pitchFamily="34" charset="0"/>
              </a:rPr>
              <a:t>The Foundation should include asset allocation guidelines in the Investment Policy Statement with target benchmarks </a:t>
            </a:r>
            <a:r>
              <a:rPr lang="en-US" sz="1800" dirty="0">
                <a:effectLst/>
                <a:latin typeface="Calibri" panose="020F0502020204030204" pitchFamily="34" charset="0"/>
                <a:ea typeface="Calibri" panose="020F0502020204030204" pitchFamily="34" charset="0"/>
                <a:cs typeface="Calibri" panose="020F0502020204030204" pitchFamily="34" charset="0"/>
              </a:rPr>
              <a:t>(25% to 70% was recommended as the benchmark for equities)</a:t>
            </a: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764197B-D8D8-431E-B613-623610C90B6E}"/>
              </a:ext>
            </a:extLst>
          </p:cNvPr>
          <p:cNvSpPr>
            <a:spLocks noGrp="1"/>
          </p:cNvSpPr>
          <p:nvPr>
            <p:ph type="sldNum" sz="quarter" idx="12"/>
          </p:nvPr>
        </p:nvSpPr>
        <p:spPr>
          <a:xfrm>
            <a:off x="11171856" y="6271242"/>
            <a:ext cx="683339" cy="365125"/>
          </a:xfrm>
        </p:spPr>
        <p:txBody>
          <a:bodyPr/>
          <a:lstStyle/>
          <a:p>
            <a:fld id="{0C83A0B5-AC2C-46DA-8C34-F6D895E1DA67}" type="slidenum">
              <a:rPr lang="en-US" smtClean="0">
                <a:solidFill>
                  <a:schemeClr val="bg1">
                    <a:lumMod val="95000"/>
                  </a:schemeClr>
                </a:solidFill>
              </a:rPr>
              <a:t>8</a:t>
            </a:fld>
            <a:endParaRPr lang="en-US" dirty="0">
              <a:solidFill>
                <a:schemeClr val="bg1">
                  <a:lumMod val="95000"/>
                </a:schemeClr>
              </a:solidFill>
            </a:endParaRPr>
          </a:p>
        </p:txBody>
      </p:sp>
      <p:sp>
        <p:nvSpPr>
          <p:cNvPr id="5" name="Title 1">
            <a:extLst>
              <a:ext uri="{FF2B5EF4-FFF2-40B4-BE49-F238E27FC236}">
                <a16:creationId xmlns:a16="http://schemas.microsoft.com/office/drawing/2014/main" id="{E8E948C3-D849-4832-A878-D67A65C76B81}"/>
              </a:ext>
            </a:extLst>
          </p:cNvPr>
          <p:cNvSpPr>
            <a:spLocks noGrp="1"/>
          </p:cNvSpPr>
          <p:nvPr>
            <p:ph type="title"/>
          </p:nvPr>
        </p:nvSpPr>
        <p:spPr>
          <a:xfrm>
            <a:off x="677863" y="609600"/>
            <a:ext cx="8596312" cy="678426"/>
          </a:xfrm>
        </p:spPr>
        <p:txBody>
          <a:bodyPr/>
          <a:lstStyle/>
          <a:p>
            <a:r>
              <a:rPr lang="en-US" sz="3300" dirty="0"/>
              <a:t>Evolution of our Investment Strategy </a:t>
            </a:r>
            <a:r>
              <a:rPr lang="en-US" sz="1800" dirty="0"/>
              <a:t>(</a:t>
            </a:r>
            <a:r>
              <a:rPr lang="en-US" sz="1800" i="1" dirty="0"/>
              <a:t>continued)</a:t>
            </a:r>
            <a:endParaRPr lang="en-US" dirty="0"/>
          </a:p>
        </p:txBody>
      </p:sp>
      <p:pic>
        <p:nvPicPr>
          <p:cNvPr id="2" name="Picture 1">
            <a:extLst>
              <a:ext uri="{FF2B5EF4-FFF2-40B4-BE49-F238E27FC236}">
                <a16:creationId xmlns:a16="http://schemas.microsoft.com/office/drawing/2014/main" id="{C8DF4024-AA81-4B0A-94DD-5EAEF6B52C9D}"/>
              </a:ext>
            </a:extLst>
          </p:cNvPr>
          <p:cNvPicPr>
            <a:picLocks noChangeAspect="1"/>
          </p:cNvPicPr>
          <p:nvPr/>
        </p:nvPicPr>
        <p:blipFill>
          <a:blip r:embed="rId2"/>
          <a:stretch>
            <a:fillRect/>
          </a:stretch>
        </p:blipFill>
        <p:spPr>
          <a:xfrm>
            <a:off x="5413545" y="3373724"/>
            <a:ext cx="4584589" cy="2755631"/>
          </a:xfrm>
          <a:prstGeom prst="rect">
            <a:avLst/>
          </a:prstGeom>
        </p:spPr>
      </p:pic>
      <p:sp>
        <p:nvSpPr>
          <p:cNvPr id="6" name="TextBox 5">
            <a:extLst>
              <a:ext uri="{FF2B5EF4-FFF2-40B4-BE49-F238E27FC236}">
                <a16:creationId xmlns:a16="http://schemas.microsoft.com/office/drawing/2014/main" id="{DB3E335E-6684-46D2-90B9-EDFD6B38AD57}"/>
              </a:ext>
            </a:extLst>
          </p:cNvPr>
          <p:cNvSpPr txBox="1"/>
          <p:nvPr/>
        </p:nvSpPr>
        <p:spPr>
          <a:xfrm>
            <a:off x="905257" y="3429000"/>
            <a:ext cx="4416552" cy="1983941"/>
          </a:xfrm>
          <a:prstGeom prst="rect">
            <a:avLst/>
          </a:prstGeom>
          <a:noFill/>
        </p:spPr>
        <p:txBody>
          <a:bodyPr wrap="square" rtlCol="0">
            <a:spAutoFit/>
          </a:bodyPr>
          <a:lstStyle/>
          <a:p>
            <a:pPr lvl="1" indent="-342900">
              <a:lnSpc>
                <a:spcPct val="107000"/>
              </a:lnSpc>
              <a:spcBef>
                <a:spcPts val="0"/>
              </a:spcBef>
              <a:spcAft>
                <a:spcPts val="1000"/>
              </a:spcAft>
              <a:buClr>
                <a:schemeClr val="accent1"/>
              </a:buClr>
              <a:buSzPct val="80000"/>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Permit the Foundation’s Investment Committee to engage an investment advisor if deemed prudent</a:t>
            </a:r>
          </a:p>
          <a:p>
            <a:pPr lvl="1" indent="-342900">
              <a:lnSpc>
                <a:spcPct val="107000"/>
              </a:lnSpc>
              <a:spcBef>
                <a:spcPts val="0"/>
              </a:spcBef>
              <a:spcAft>
                <a:spcPts val="1000"/>
              </a:spcAft>
              <a:buClr>
                <a:schemeClr val="accent1"/>
              </a:buClr>
              <a:buSzPct val="80000"/>
              <a:buFont typeface="Wingdings" panose="05000000000000000000" pitchFamily="2" charset="2"/>
              <a:buChar char="v"/>
            </a:pPr>
            <a:r>
              <a:rPr lang="en-US" sz="1800" dirty="0">
                <a:latin typeface="Calibri" panose="020F0502020204030204" pitchFamily="34" charset="0"/>
                <a:ea typeface="Calibri" panose="020F0502020204030204" pitchFamily="34" charset="0"/>
                <a:cs typeface="Calibri" panose="020F0502020204030204" pitchFamily="34" charset="0"/>
              </a:rPr>
              <a:t>C</a:t>
            </a:r>
            <a:r>
              <a:rPr lang="en-US" sz="1800" dirty="0">
                <a:effectLst/>
                <a:latin typeface="Calibri" panose="020F0502020204030204" pitchFamily="34" charset="0"/>
                <a:ea typeface="Calibri" panose="020F0502020204030204" pitchFamily="34" charset="0"/>
                <a:cs typeface="Calibri" panose="020F0502020204030204" pitchFamily="34" charset="0"/>
              </a:rPr>
              <a:t>alculate income on either a 3 year or 5 year rolling average to determine annual giving thresholds</a:t>
            </a:r>
            <a:endParaRPr lang="en-US" dirty="0"/>
          </a:p>
        </p:txBody>
      </p:sp>
    </p:spTree>
    <p:extLst>
      <p:ext uri="{BB962C8B-B14F-4D97-AF65-F5344CB8AC3E}">
        <p14:creationId xmlns:p14="http://schemas.microsoft.com/office/powerpoint/2010/main" val="1858950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ED697-DA20-422C-8666-544A22C075B7}"/>
              </a:ext>
            </a:extLst>
          </p:cNvPr>
          <p:cNvSpPr>
            <a:spLocks noGrp="1"/>
          </p:cNvSpPr>
          <p:nvPr>
            <p:ph type="title"/>
          </p:nvPr>
        </p:nvSpPr>
        <p:spPr>
          <a:xfrm>
            <a:off x="677334" y="609600"/>
            <a:ext cx="8596668" cy="717755"/>
          </a:xfrm>
        </p:spPr>
        <p:txBody>
          <a:bodyPr>
            <a:normAutofit/>
          </a:bodyPr>
          <a:lstStyle/>
          <a:p>
            <a:r>
              <a:rPr lang="en-US" sz="3000" dirty="0"/>
              <a:t>Current Investments – Foundation Funds</a:t>
            </a:r>
          </a:p>
        </p:txBody>
      </p:sp>
      <p:sp>
        <p:nvSpPr>
          <p:cNvPr id="4" name="Slide Number Placeholder 3">
            <a:extLst>
              <a:ext uri="{FF2B5EF4-FFF2-40B4-BE49-F238E27FC236}">
                <a16:creationId xmlns:a16="http://schemas.microsoft.com/office/drawing/2014/main" id="{4C5E0420-1479-4589-9A6D-580CA1086AA6}"/>
              </a:ext>
            </a:extLst>
          </p:cNvPr>
          <p:cNvSpPr>
            <a:spLocks noGrp="1"/>
          </p:cNvSpPr>
          <p:nvPr>
            <p:ph type="sldNum" sz="quarter" idx="12"/>
          </p:nvPr>
        </p:nvSpPr>
        <p:spPr/>
        <p:txBody>
          <a:bodyPr/>
          <a:lstStyle/>
          <a:p>
            <a:fld id="{0C83A0B5-AC2C-46DA-8C34-F6D895E1DA67}" type="slidenum">
              <a:rPr lang="en-US" smtClean="0"/>
              <a:t>9</a:t>
            </a:fld>
            <a:endParaRPr lang="en-US"/>
          </a:p>
        </p:txBody>
      </p:sp>
      <p:pic>
        <p:nvPicPr>
          <p:cNvPr id="6" name="Picture 5">
            <a:extLst>
              <a:ext uri="{FF2B5EF4-FFF2-40B4-BE49-F238E27FC236}">
                <a16:creationId xmlns:a16="http://schemas.microsoft.com/office/drawing/2014/main" id="{93C6CCA4-FBEB-4687-9B76-55AE6C42BA4D}"/>
              </a:ext>
            </a:extLst>
          </p:cNvPr>
          <p:cNvPicPr>
            <a:picLocks noChangeAspect="1"/>
          </p:cNvPicPr>
          <p:nvPr/>
        </p:nvPicPr>
        <p:blipFill>
          <a:blip r:embed="rId2"/>
          <a:stretch>
            <a:fillRect/>
          </a:stretch>
        </p:blipFill>
        <p:spPr>
          <a:xfrm>
            <a:off x="1002644" y="1327355"/>
            <a:ext cx="8397240" cy="4770120"/>
          </a:xfrm>
          <a:prstGeom prst="rect">
            <a:avLst/>
          </a:prstGeom>
        </p:spPr>
      </p:pic>
    </p:spTree>
    <p:extLst>
      <p:ext uri="{BB962C8B-B14F-4D97-AF65-F5344CB8AC3E}">
        <p14:creationId xmlns:p14="http://schemas.microsoft.com/office/powerpoint/2010/main" val="17996408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rivent - Dark">
  <a:themeElements>
    <a:clrScheme name="Thrivent TB">
      <a:dk1>
        <a:srgbClr val="000000"/>
      </a:dk1>
      <a:lt1>
        <a:srgbClr val="FFFFFF"/>
      </a:lt1>
      <a:dk2>
        <a:srgbClr val="000000"/>
      </a:dk2>
      <a:lt2>
        <a:srgbClr val="F2F2F2"/>
      </a:lt2>
      <a:accent1>
        <a:srgbClr val="C7AB75"/>
      </a:accent1>
      <a:accent2>
        <a:srgbClr val="2E66FF"/>
      </a:accent2>
      <a:accent3>
        <a:srgbClr val="F4633A"/>
      </a:accent3>
      <a:accent4>
        <a:srgbClr val="00F3B3"/>
      </a:accent4>
      <a:accent5>
        <a:srgbClr val="FFAA8D"/>
      </a:accent5>
      <a:accent6>
        <a:srgbClr val="9482FF"/>
      </a:accent6>
      <a:hlink>
        <a:srgbClr val="000499"/>
      </a:hlink>
      <a:folHlink>
        <a:srgbClr val="F2F0A1"/>
      </a:folHlink>
    </a:clrScheme>
    <a:fontScheme name="Thrivent - Baskerville Arial">
      <a:majorFont>
        <a:latin typeface="Baskerville Old Fac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ck">
      <a:srgbClr val="000000"/>
    </a:custClr>
    <a:custClr name="White">
      <a:srgbClr val="FFFFFF"/>
    </a:custClr>
    <a:custClr name="5 percent black">
      <a:srgbClr val="F2F2F2"/>
    </a:custClr>
    <a:custClr name="Thrivent Dark Red">
      <a:srgbClr val="BE1D3D"/>
    </a:custClr>
    <a:custClr name="Thrivent Light Red">
      <a:srgbClr val="E30045"/>
    </a:custClr>
    <a:custClr name="Thrivent Gold">
      <a:srgbClr val="C7AB75"/>
    </a:custClr>
    <a:custClr name="Cream">
      <a:srgbClr val="F2F0A1"/>
    </a:custClr>
    <a:custClr name="Coral">
      <a:srgbClr val="F4633A"/>
    </a:custClr>
    <a:custClr name="Peach">
      <a:srgbClr val="FAAA8D"/>
    </a:custClr>
    <a:custClr name="Lavender">
      <a:srgbClr val="DDD8EC"/>
    </a:custClr>
    <a:custClr name="Purple">
      <a:srgbClr val="9482FF"/>
    </a:custClr>
    <a:custClr name="Dark Blue">
      <a:srgbClr val="000499"/>
    </a:custClr>
    <a:custClr name="Blue">
      <a:srgbClr val="2E66FF"/>
    </a:custClr>
    <a:custClr name="Soft Blue">
      <a:srgbClr val="BFD3E6"/>
    </a:custClr>
    <a:custClr name="Mint">
      <a:srgbClr val="00F3B3"/>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rivent - TB Dec19">
  <a:themeElements>
    <a:clrScheme name="Thrivent TB">
      <a:dk1>
        <a:srgbClr val="000000"/>
      </a:dk1>
      <a:lt1>
        <a:srgbClr val="FFFFFF"/>
      </a:lt1>
      <a:dk2>
        <a:srgbClr val="000000"/>
      </a:dk2>
      <a:lt2>
        <a:srgbClr val="F2F2F2"/>
      </a:lt2>
      <a:accent1>
        <a:srgbClr val="C7AB75"/>
      </a:accent1>
      <a:accent2>
        <a:srgbClr val="2E66FF"/>
      </a:accent2>
      <a:accent3>
        <a:srgbClr val="F4633A"/>
      </a:accent3>
      <a:accent4>
        <a:srgbClr val="00F3B3"/>
      </a:accent4>
      <a:accent5>
        <a:srgbClr val="FFAA8D"/>
      </a:accent5>
      <a:accent6>
        <a:srgbClr val="9482FF"/>
      </a:accent6>
      <a:hlink>
        <a:srgbClr val="000499"/>
      </a:hlink>
      <a:folHlink>
        <a:srgbClr val="F2F0A1"/>
      </a:folHlink>
    </a:clrScheme>
    <a:fontScheme name="Thrivent - Baskerville Arial">
      <a:majorFont>
        <a:latin typeface="Baskerville Old Fac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ck">
      <a:srgbClr val="000000"/>
    </a:custClr>
    <a:custClr name="White">
      <a:srgbClr val="FFFFFF"/>
    </a:custClr>
    <a:custClr name="5 percent black">
      <a:srgbClr val="F2F2F2"/>
    </a:custClr>
    <a:custClr name="Thrivent Dark Red">
      <a:srgbClr val="BE1D3D"/>
    </a:custClr>
    <a:custClr name="Thrivent Light Red">
      <a:srgbClr val="E30045"/>
    </a:custClr>
    <a:custClr name="Thrivent Gold">
      <a:srgbClr val="C7AB75"/>
    </a:custClr>
    <a:custClr name="Cream">
      <a:srgbClr val="F2F0A1"/>
    </a:custClr>
    <a:custClr name="Coral">
      <a:srgbClr val="F4633A"/>
    </a:custClr>
    <a:custClr name="Peach">
      <a:srgbClr val="FAAA8D"/>
    </a:custClr>
    <a:custClr name="Lavender">
      <a:srgbClr val="DDD8EC"/>
    </a:custClr>
    <a:custClr name="Purple">
      <a:srgbClr val="9482FF"/>
    </a:custClr>
    <a:custClr name="Dark Blue">
      <a:srgbClr val="000499"/>
    </a:custClr>
    <a:custClr name="Blue">
      <a:srgbClr val="2E66FF"/>
    </a:custClr>
    <a:custClr name="Soft Blue">
      <a:srgbClr val="BFD3E6"/>
    </a:custClr>
    <a:custClr name="Mint">
      <a:srgbClr val="00F3B3"/>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rivent - Light 2">
  <a:themeElements>
    <a:clrScheme name="Thrivent TB">
      <a:dk1>
        <a:srgbClr val="000000"/>
      </a:dk1>
      <a:lt1>
        <a:srgbClr val="FFFFFF"/>
      </a:lt1>
      <a:dk2>
        <a:srgbClr val="000000"/>
      </a:dk2>
      <a:lt2>
        <a:srgbClr val="F2F2F2"/>
      </a:lt2>
      <a:accent1>
        <a:srgbClr val="C7AB75"/>
      </a:accent1>
      <a:accent2>
        <a:srgbClr val="2E66FF"/>
      </a:accent2>
      <a:accent3>
        <a:srgbClr val="F4633A"/>
      </a:accent3>
      <a:accent4>
        <a:srgbClr val="00F3B3"/>
      </a:accent4>
      <a:accent5>
        <a:srgbClr val="FFAA8D"/>
      </a:accent5>
      <a:accent6>
        <a:srgbClr val="9482FF"/>
      </a:accent6>
      <a:hlink>
        <a:srgbClr val="000499"/>
      </a:hlink>
      <a:folHlink>
        <a:srgbClr val="F2F0A1"/>
      </a:folHlink>
    </a:clrScheme>
    <a:fontScheme name="Thrivent - Baskerville Arial">
      <a:majorFont>
        <a:latin typeface="Baskerville Old Face"/>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ck">
      <a:srgbClr val="000000"/>
    </a:custClr>
    <a:custClr name="White">
      <a:srgbClr val="FFFFFF"/>
    </a:custClr>
    <a:custClr name="5 percent black">
      <a:srgbClr val="F2F2F2"/>
    </a:custClr>
    <a:custClr name="Thrivent Dark Red">
      <a:srgbClr val="BE1D3D"/>
    </a:custClr>
    <a:custClr name="Thrivent Light Red">
      <a:srgbClr val="E30045"/>
    </a:custClr>
    <a:custClr name="Thrivent Gold">
      <a:srgbClr val="C7AB75"/>
    </a:custClr>
    <a:custClr name="Cream">
      <a:srgbClr val="F2F0A1"/>
    </a:custClr>
    <a:custClr name="Coral">
      <a:srgbClr val="F4633A"/>
    </a:custClr>
    <a:custClr name="Peach">
      <a:srgbClr val="FAAA8D"/>
    </a:custClr>
    <a:custClr name="Lavender">
      <a:srgbClr val="DDD8EC"/>
    </a:custClr>
    <a:custClr name="Purple">
      <a:srgbClr val="9482FF"/>
    </a:custClr>
    <a:custClr name="Dark Blue">
      <a:srgbClr val="000499"/>
    </a:custClr>
    <a:custClr name="Blue">
      <a:srgbClr val="2E66FF"/>
    </a:custClr>
    <a:custClr name="Soft Blue">
      <a:srgbClr val="BFD3E6"/>
    </a:custClr>
    <a:custClr name="Mint">
      <a:srgbClr val="00F3B3"/>
    </a:custClr>
  </a:custClr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2180</TotalTime>
  <Words>1372</Words>
  <Application>Microsoft Office PowerPoint</Application>
  <PresentationFormat>Widescreen</PresentationFormat>
  <Paragraphs>155</Paragraphs>
  <Slides>16</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16</vt:i4>
      </vt:variant>
    </vt:vector>
  </HeadingPairs>
  <TitlesOfParts>
    <vt:vector size="29" baseType="lpstr">
      <vt:lpstr>Arial</vt:lpstr>
      <vt:lpstr>Arial Black</vt:lpstr>
      <vt:lpstr>Baskerville Old Face</vt:lpstr>
      <vt:lpstr>Calibri</vt:lpstr>
      <vt:lpstr>Courier New</vt:lpstr>
      <vt:lpstr>Perpetua</vt:lpstr>
      <vt:lpstr>Trebuchet MS</vt:lpstr>
      <vt:lpstr>Wingdings</vt:lpstr>
      <vt:lpstr>Wingdings 3</vt:lpstr>
      <vt:lpstr>Facet</vt:lpstr>
      <vt:lpstr>Thrivent - Dark</vt:lpstr>
      <vt:lpstr>Thrivent - TB Dec19</vt:lpstr>
      <vt:lpstr>Thrivent - Light 2</vt:lpstr>
      <vt:lpstr>Augustana Foundation Lunch and Learn Series</vt:lpstr>
      <vt:lpstr>Lunch and Learn - Objectives</vt:lpstr>
      <vt:lpstr>Augustana Foundation - Flow of Funds</vt:lpstr>
      <vt:lpstr>Types of Investments</vt:lpstr>
      <vt:lpstr>Investment Vehicles</vt:lpstr>
      <vt:lpstr>Factors Influencing Investment Decisions</vt:lpstr>
      <vt:lpstr>Evolution of our Investment Strategy</vt:lpstr>
      <vt:lpstr>Evolution of our Investment Strategy (continued)</vt:lpstr>
      <vt:lpstr>Current Investments – Foundation Funds</vt:lpstr>
      <vt:lpstr>Current Investments - Dedicated Ministry Funds</vt:lpstr>
      <vt:lpstr>Foundation Fund - Current Investments - Highlights</vt:lpstr>
      <vt:lpstr>Foundation Fund - Current Investments – Highlights (continued)</vt:lpstr>
      <vt:lpstr>Questions</vt:lpstr>
      <vt:lpstr>Wrap-up</vt:lpstr>
      <vt:lpstr>Augustana Foundation Lunch and Learn Series</vt:lpstr>
      <vt:lpstr>Matching Cash Flows and Investment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Augustana Foundation Lunch and Learn Series</dc:title>
  <dc:creator>William Crossen</dc:creator>
  <cp:lastModifiedBy>William Crossen</cp:lastModifiedBy>
  <cp:revision>48</cp:revision>
  <dcterms:created xsi:type="dcterms:W3CDTF">2021-05-18T20:28:12Z</dcterms:created>
  <dcterms:modified xsi:type="dcterms:W3CDTF">2021-06-12T01:36:30Z</dcterms:modified>
</cp:coreProperties>
</file>